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71" r:id="rId3"/>
    <p:sldId id="273" r:id="rId4"/>
    <p:sldId id="257" r:id="rId5"/>
    <p:sldId id="262" r:id="rId6"/>
    <p:sldId id="259" r:id="rId7"/>
    <p:sldId id="263" r:id="rId8"/>
    <p:sldId id="264" r:id="rId9"/>
    <p:sldId id="265" r:id="rId10"/>
    <p:sldId id="270" r:id="rId11"/>
    <p:sldId id="268" r:id="rId12"/>
    <p:sldId id="269" r:id="rId13"/>
    <p:sldId id="274"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A17D2-295C-4BD8-8DAC-3E514D07AF71}" v="200" dt="2022-05-31T20:17:42.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9" autoAdjust="0"/>
    <p:restoredTop sz="94660"/>
  </p:normalViewPr>
  <p:slideViewPr>
    <p:cSldViewPr snapToGrid="0">
      <p:cViewPr varScale="1">
        <p:scale>
          <a:sx n="58" d="100"/>
          <a:sy n="58" d="100"/>
        </p:scale>
        <p:origin x="5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Gregg" userId="9cbaa52c33ff0b8e" providerId="LiveId" clId="{AB7A17D2-295C-4BD8-8DAC-3E514D07AF71}"/>
    <pc:docChg chg="undo custSel addSld delSld modSld sldOrd">
      <pc:chgData name="Kathy Gregg" userId="9cbaa52c33ff0b8e" providerId="LiveId" clId="{AB7A17D2-295C-4BD8-8DAC-3E514D07AF71}" dt="2022-05-31T20:22:43.098" v="9051" actId="20577"/>
      <pc:docMkLst>
        <pc:docMk/>
      </pc:docMkLst>
      <pc:sldChg chg="modSp mod">
        <pc:chgData name="Kathy Gregg" userId="9cbaa52c33ff0b8e" providerId="LiveId" clId="{AB7A17D2-295C-4BD8-8DAC-3E514D07AF71}" dt="2022-05-31T17:18:36.472" v="4312" actId="20577"/>
        <pc:sldMkLst>
          <pc:docMk/>
          <pc:sldMk cId="481587688" sldId="256"/>
        </pc:sldMkLst>
        <pc:spChg chg="mod">
          <ac:chgData name="Kathy Gregg" userId="9cbaa52c33ff0b8e" providerId="LiveId" clId="{AB7A17D2-295C-4BD8-8DAC-3E514D07AF71}" dt="2022-05-31T17:18:05.118" v="4305" actId="20577"/>
          <ac:spMkLst>
            <pc:docMk/>
            <pc:sldMk cId="481587688" sldId="256"/>
            <ac:spMk id="2" creationId="{C044EA50-D430-4FBF-A7A3-A0841F248DEE}"/>
          </ac:spMkLst>
        </pc:spChg>
        <pc:spChg chg="mod">
          <ac:chgData name="Kathy Gregg" userId="9cbaa52c33ff0b8e" providerId="LiveId" clId="{AB7A17D2-295C-4BD8-8DAC-3E514D07AF71}" dt="2022-05-31T17:18:36.472" v="4312" actId="20577"/>
          <ac:spMkLst>
            <pc:docMk/>
            <pc:sldMk cId="481587688" sldId="256"/>
            <ac:spMk id="3" creationId="{530C7D68-A133-4199-8AC1-77314A3A22B8}"/>
          </ac:spMkLst>
        </pc:spChg>
      </pc:sldChg>
      <pc:sldChg chg="modSp mod">
        <pc:chgData name="Kathy Gregg" userId="9cbaa52c33ff0b8e" providerId="LiveId" clId="{AB7A17D2-295C-4BD8-8DAC-3E514D07AF71}" dt="2022-05-31T17:35:38.574" v="4825" actId="20577"/>
        <pc:sldMkLst>
          <pc:docMk/>
          <pc:sldMk cId="2286517651" sldId="259"/>
        </pc:sldMkLst>
        <pc:spChg chg="mod">
          <ac:chgData name="Kathy Gregg" userId="9cbaa52c33ff0b8e" providerId="LiveId" clId="{AB7A17D2-295C-4BD8-8DAC-3E514D07AF71}" dt="2022-05-31T17:35:38.574" v="4825" actId="20577"/>
          <ac:spMkLst>
            <pc:docMk/>
            <pc:sldMk cId="2286517651" sldId="259"/>
            <ac:spMk id="2" creationId="{11C6EBAE-BA32-4AC7-A798-493C3274DEA7}"/>
          </ac:spMkLst>
        </pc:spChg>
      </pc:sldChg>
      <pc:sldChg chg="ord">
        <pc:chgData name="Kathy Gregg" userId="9cbaa52c33ff0b8e" providerId="LiveId" clId="{AB7A17D2-295C-4BD8-8DAC-3E514D07AF71}" dt="2022-05-31T14:25:03.197" v="3"/>
        <pc:sldMkLst>
          <pc:docMk/>
          <pc:sldMk cId="4077240882" sldId="262"/>
        </pc:sldMkLst>
      </pc:sldChg>
      <pc:sldChg chg="modSp mod ord">
        <pc:chgData name="Kathy Gregg" userId="9cbaa52c33ff0b8e" providerId="LiveId" clId="{AB7A17D2-295C-4BD8-8DAC-3E514D07AF71}" dt="2022-05-31T14:28:37.006" v="60" actId="14100"/>
        <pc:sldMkLst>
          <pc:docMk/>
          <pc:sldMk cId="2370737288" sldId="263"/>
        </pc:sldMkLst>
        <pc:spChg chg="mod">
          <ac:chgData name="Kathy Gregg" userId="9cbaa52c33ff0b8e" providerId="LiveId" clId="{AB7A17D2-295C-4BD8-8DAC-3E514D07AF71}" dt="2022-05-31T14:27:59.182" v="50" actId="313"/>
          <ac:spMkLst>
            <pc:docMk/>
            <pc:sldMk cId="2370737288" sldId="263"/>
            <ac:spMk id="4" creationId="{7A0EF2B8-3D5B-417E-AD3A-B406B51ABA77}"/>
          </ac:spMkLst>
        </pc:spChg>
        <pc:spChg chg="mod">
          <ac:chgData name="Kathy Gregg" userId="9cbaa52c33ff0b8e" providerId="LiveId" clId="{AB7A17D2-295C-4BD8-8DAC-3E514D07AF71}" dt="2022-05-31T14:28:37.006" v="60" actId="14100"/>
          <ac:spMkLst>
            <pc:docMk/>
            <pc:sldMk cId="2370737288" sldId="263"/>
            <ac:spMk id="8" creationId="{EB214999-5A88-4A6A-8056-E4DC503BA2C8}"/>
          </ac:spMkLst>
        </pc:spChg>
        <pc:picChg chg="mod">
          <ac:chgData name="Kathy Gregg" userId="9cbaa52c33ff0b8e" providerId="LiveId" clId="{AB7A17D2-295C-4BD8-8DAC-3E514D07AF71}" dt="2022-05-31T14:28:23.565" v="57" actId="1076"/>
          <ac:picMkLst>
            <pc:docMk/>
            <pc:sldMk cId="2370737288" sldId="263"/>
            <ac:picMk id="6" creationId="{4DC7D182-B94F-40DA-BBAB-38F24284D64A}"/>
          </ac:picMkLst>
        </pc:picChg>
      </pc:sldChg>
      <pc:sldChg chg="addSp delSp modSp mod ord">
        <pc:chgData name="Kathy Gregg" userId="9cbaa52c33ff0b8e" providerId="LiveId" clId="{AB7A17D2-295C-4BD8-8DAC-3E514D07AF71}" dt="2022-05-31T17:46:01.117" v="5151" actId="20577"/>
        <pc:sldMkLst>
          <pc:docMk/>
          <pc:sldMk cId="1502343328" sldId="264"/>
        </pc:sldMkLst>
        <pc:spChg chg="mod">
          <ac:chgData name="Kathy Gregg" userId="9cbaa52c33ff0b8e" providerId="LiveId" clId="{AB7A17D2-295C-4BD8-8DAC-3E514D07AF71}" dt="2022-05-31T17:46:01.117" v="5151" actId="20577"/>
          <ac:spMkLst>
            <pc:docMk/>
            <pc:sldMk cId="1502343328" sldId="264"/>
            <ac:spMk id="7" creationId="{6ABFEA8C-4C77-41FD-9333-BA3CB7CDDB9D}"/>
          </ac:spMkLst>
        </pc:spChg>
        <pc:spChg chg="add">
          <ac:chgData name="Kathy Gregg" userId="9cbaa52c33ff0b8e" providerId="LiveId" clId="{AB7A17D2-295C-4BD8-8DAC-3E514D07AF71}" dt="2022-05-31T17:45:31.976" v="5136" actId="34122"/>
          <ac:spMkLst>
            <pc:docMk/>
            <pc:sldMk cId="1502343328" sldId="264"/>
            <ac:spMk id="36" creationId="{8299E844-9A32-410D-8712-46EE90646FFD}"/>
          </ac:spMkLst>
        </pc:spChg>
        <pc:grpChg chg="mod">
          <ac:chgData name="Kathy Gregg" userId="9cbaa52c33ff0b8e" providerId="LiveId" clId="{AB7A17D2-295C-4BD8-8DAC-3E514D07AF71}" dt="2022-05-31T17:43:05.441" v="5133"/>
          <ac:grpSpMkLst>
            <pc:docMk/>
            <pc:sldMk cId="1502343328" sldId="264"/>
            <ac:grpSpMk id="12" creationId="{C23E9744-0216-6DB1-3F6A-A7BBCFC5F834}"/>
          </ac:grpSpMkLst>
        </pc:grpChg>
        <pc:inkChg chg="add del">
          <ac:chgData name="Kathy Gregg" userId="9cbaa52c33ff0b8e" providerId="LiveId" clId="{AB7A17D2-295C-4BD8-8DAC-3E514D07AF71}" dt="2022-05-31T17:42:11.689" v="5126" actId="9405"/>
          <ac:inkMkLst>
            <pc:docMk/>
            <pc:sldMk cId="1502343328" sldId="264"/>
            <ac:inkMk id="4" creationId="{A61D7876-0F8B-08B1-9D5E-641FB1B14543}"/>
          </ac:inkMkLst>
        </pc:inkChg>
        <pc:inkChg chg="add del">
          <ac:chgData name="Kathy Gregg" userId="9cbaa52c33ff0b8e" providerId="LiveId" clId="{AB7A17D2-295C-4BD8-8DAC-3E514D07AF71}" dt="2022-05-31T17:42:11.155" v="5125" actId="9405"/>
          <ac:inkMkLst>
            <pc:docMk/>
            <pc:sldMk cId="1502343328" sldId="264"/>
            <ac:inkMk id="5" creationId="{1016B6DD-E7CE-4F48-F6F4-8658EC2F9D7C}"/>
          </ac:inkMkLst>
        </pc:inkChg>
        <pc:inkChg chg="add del">
          <ac:chgData name="Kathy Gregg" userId="9cbaa52c33ff0b8e" providerId="LiveId" clId="{AB7A17D2-295C-4BD8-8DAC-3E514D07AF71}" dt="2022-05-31T17:42:10.529" v="5124" actId="9405"/>
          <ac:inkMkLst>
            <pc:docMk/>
            <pc:sldMk cId="1502343328" sldId="264"/>
            <ac:inkMk id="6" creationId="{6A6D9432-590F-4475-DC3B-06FF1A38A722}"/>
          </ac:inkMkLst>
        </pc:inkChg>
        <pc:inkChg chg="add del">
          <ac:chgData name="Kathy Gregg" userId="9cbaa52c33ff0b8e" providerId="LiveId" clId="{AB7A17D2-295C-4BD8-8DAC-3E514D07AF71}" dt="2022-05-31T17:42:09.242" v="5123" actId="9405"/>
          <ac:inkMkLst>
            <pc:docMk/>
            <pc:sldMk cId="1502343328" sldId="264"/>
            <ac:inkMk id="9" creationId="{37F1B13C-22E9-6193-D421-0F31E453B249}"/>
          </ac:inkMkLst>
        </pc:inkChg>
        <pc:inkChg chg="add del mod">
          <ac:chgData name="Kathy Gregg" userId="9cbaa52c33ff0b8e" providerId="LiveId" clId="{AB7A17D2-295C-4BD8-8DAC-3E514D07AF71}" dt="2022-05-31T17:43:06.078" v="5134" actId="9405"/>
          <ac:inkMkLst>
            <pc:docMk/>
            <pc:sldMk cId="1502343328" sldId="264"/>
            <ac:inkMk id="10" creationId="{D5A47FDF-C44D-4484-649A-7BA8F182D06A}"/>
          </ac:inkMkLst>
        </pc:inkChg>
        <pc:inkChg chg="add del mod">
          <ac:chgData name="Kathy Gregg" userId="9cbaa52c33ff0b8e" providerId="LiveId" clId="{AB7A17D2-295C-4BD8-8DAC-3E514D07AF71}" dt="2022-05-31T17:43:05.441" v="5133"/>
          <ac:inkMkLst>
            <pc:docMk/>
            <pc:sldMk cId="1502343328" sldId="264"/>
            <ac:inkMk id="11" creationId="{BD0706B0-1092-6F4B-DE6F-5D956E7D2B8C}"/>
          </ac:inkMkLst>
        </pc:inkChg>
        <pc:inkChg chg="add del">
          <ac:chgData name="Kathy Gregg" userId="9cbaa52c33ff0b8e" providerId="LiveId" clId="{AB7A17D2-295C-4BD8-8DAC-3E514D07AF71}" dt="2022-05-31T17:43:04.468" v="5131" actId="9405"/>
          <ac:inkMkLst>
            <pc:docMk/>
            <pc:sldMk cId="1502343328" sldId="264"/>
            <ac:inkMk id="13" creationId="{39BDA460-4AC5-F088-FF75-02B92A33D579}"/>
          </ac:inkMkLst>
        </pc:inkChg>
        <pc:inkChg chg="add del">
          <ac:chgData name="Kathy Gregg" userId="9cbaa52c33ff0b8e" providerId="LiveId" clId="{AB7A17D2-295C-4BD8-8DAC-3E514D07AF71}" dt="2022-05-31T17:45:31.976" v="5136" actId="34122"/>
          <ac:inkMkLst>
            <pc:docMk/>
            <pc:sldMk cId="1502343328" sldId="264"/>
            <ac:inkMk id="15" creationId="{F177DA16-9528-41D1-D333-9C631B14973E}"/>
          </ac:inkMkLst>
        </pc:inkChg>
      </pc:sldChg>
      <pc:sldChg chg="modSp mod ord">
        <pc:chgData name="Kathy Gregg" userId="9cbaa52c33ff0b8e" providerId="LiveId" clId="{AB7A17D2-295C-4BD8-8DAC-3E514D07AF71}" dt="2022-05-31T17:47:43.154" v="5183" actId="20577"/>
        <pc:sldMkLst>
          <pc:docMk/>
          <pc:sldMk cId="3229097692" sldId="265"/>
        </pc:sldMkLst>
        <pc:spChg chg="mod">
          <ac:chgData name="Kathy Gregg" userId="9cbaa52c33ff0b8e" providerId="LiveId" clId="{AB7A17D2-295C-4BD8-8DAC-3E514D07AF71}" dt="2022-05-31T17:47:43.154" v="5183" actId="20577"/>
          <ac:spMkLst>
            <pc:docMk/>
            <pc:sldMk cId="3229097692" sldId="265"/>
            <ac:spMk id="7" creationId="{6ABFEA8C-4C77-41FD-9333-BA3CB7CDDB9D}"/>
          </ac:spMkLst>
        </pc:spChg>
        <pc:spChg chg="mod">
          <ac:chgData name="Kathy Gregg" userId="9cbaa52c33ff0b8e" providerId="LiveId" clId="{AB7A17D2-295C-4BD8-8DAC-3E514D07AF71}" dt="2022-05-31T17:47:30.508" v="5182" actId="20577"/>
          <ac:spMkLst>
            <pc:docMk/>
            <pc:sldMk cId="3229097692" sldId="265"/>
            <ac:spMk id="13" creationId="{3A4E8420-A6CF-49A4-8A85-2A8A34B75FDC}"/>
          </ac:spMkLst>
        </pc:spChg>
      </pc:sldChg>
      <pc:sldChg chg="modSp del mod ord">
        <pc:chgData name="Kathy Gregg" userId="9cbaa52c33ff0b8e" providerId="LiveId" clId="{AB7A17D2-295C-4BD8-8DAC-3E514D07AF71}" dt="2022-05-31T17:52:34.092" v="5340" actId="2696"/>
        <pc:sldMkLst>
          <pc:docMk/>
          <pc:sldMk cId="3968843602" sldId="267"/>
        </pc:sldMkLst>
        <pc:spChg chg="mod">
          <ac:chgData name="Kathy Gregg" userId="9cbaa52c33ff0b8e" providerId="LiveId" clId="{AB7A17D2-295C-4BD8-8DAC-3E514D07AF71}" dt="2022-05-31T14:35:33.660" v="288" actId="20577"/>
          <ac:spMkLst>
            <pc:docMk/>
            <pc:sldMk cId="3968843602" sldId="267"/>
            <ac:spMk id="2" creationId="{11C6EBAE-BA32-4AC7-A798-493C3274DEA7}"/>
          </ac:spMkLst>
        </pc:spChg>
        <pc:spChg chg="mod">
          <ac:chgData name="Kathy Gregg" userId="9cbaa52c33ff0b8e" providerId="LiveId" clId="{AB7A17D2-295C-4BD8-8DAC-3E514D07AF71}" dt="2022-05-31T14:35:25.977" v="286" actId="20577"/>
          <ac:spMkLst>
            <pc:docMk/>
            <pc:sldMk cId="3968843602" sldId="267"/>
            <ac:spMk id="3" creationId="{4436E33E-019B-4EBD-81E1-6B352D8B2D04}"/>
          </ac:spMkLst>
        </pc:spChg>
      </pc:sldChg>
      <pc:sldChg chg="delSp modSp mod ord">
        <pc:chgData name="Kathy Gregg" userId="9cbaa52c33ff0b8e" providerId="LiveId" clId="{AB7A17D2-295C-4BD8-8DAC-3E514D07AF71}" dt="2022-05-31T18:07:47.873" v="6366" actId="14100"/>
        <pc:sldMkLst>
          <pc:docMk/>
          <pc:sldMk cId="3627799460" sldId="268"/>
        </pc:sldMkLst>
        <pc:spChg chg="del mod">
          <ac:chgData name="Kathy Gregg" userId="9cbaa52c33ff0b8e" providerId="LiveId" clId="{AB7A17D2-295C-4BD8-8DAC-3E514D07AF71}" dt="2022-05-31T16:02:55.419" v="4230" actId="478"/>
          <ac:spMkLst>
            <pc:docMk/>
            <pc:sldMk cId="3627799460" sldId="268"/>
            <ac:spMk id="4" creationId="{7A0EF2B8-3D5B-417E-AD3A-B406B51ABA77}"/>
          </ac:spMkLst>
        </pc:spChg>
        <pc:spChg chg="mod">
          <ac:chgData name="Kathy Gregg" userId="9cbaa52c33ff0b8e" providerId="LiveId" clId="{AB7A17D2-295C-4BD8-8DAC-3E514D07AF71}" dt="2022-05-31T18:06:09.099" v="6353" actId="20577"/>
          <ac:spMkLst>
            <pc:docMk/>
            <pc:sldMk cId="3627799460" sldId="268"/>
            <ac:spMk id="7" creationId="{6ABFEA8C-4C77-41FD-9333-BA3CB7CDDB9D}"/>
          </ac:spMkLst>
        </pc:spChg>
        <pc:spChg chg="mod">
          <ac:chgData name="Kathy Gregg" userId="9cbaa52c33ff0b8e" providerId="LiveId" clId="{AB7A17D2-295C-4BD8-8DAC-3E514D07AF71}" dt="2022-05-31T18:07:29.555" v="6365" actId="1076"/>
          <ac:spMkLst>
            <pc:docMk/>
            <pc:sldMk cId="3627799460" sldId="268"/>
            <ac:spMk id="14" creationId="{3ABC48CD-CB33-4355-A8BF-48DEA99F20BA}"/>
          </ac:spMkLst>
        </pc:spChg>
        <pc:spChg chg="mod">
          <ac:chgData name="Kathy Gregg" userId="9cbaa52c33ff0b8e" providerId="LiveId" clId="{AB7A17D2-295C-4BD8-8DAC-3E514D07AF71}" dt="2022-05-31T18:06:19.390" v="6355" actId="1076"/>
          <ac:spMkLst>
            <pc:docMk/>
            <pc:sldMk cId="3627799460" sldId="268"/>
            <ac:spMk id="18" creationId="{79DDE2E0-C48E-4756-942E-BD372280CC40}"/>
          </ac:spMkLst>
        </pc:spChg>
        <pc:picChg chg="mod">
          <ac:chgData name="Kathy Gregg" userId="9cbaa52c33ff0b8e" providerId="LiveId" clId="{AB7A17D2-295C-4BD8-8DAC-3E514D07AF71}" dt="2022-05-31T18:07:47.873" v="6366" actId="14100"/>
          <ac:picMkLst>
            <pc:docMk/>
            <pc:sldMk cId="3627799460" sldId="268"/>
            <ac:picMk id="17" creationId="{AF0A0DB7-FBDD-44FB-AA37-0E0FFFF64811}"/>
          </ac:picMkLst>
        </pc:picChg>
      </pc:sldChg>
      <pc:sldChg chg="addSp delSp modSp mod">
        <pc:chgData name="Kathy Gregg" userId="9cbaa52c33ff0b8e" providerId="LiveId" clId="{AB7A17D2-295C-4BD8-8DAC-3E514D07AF71}" dt="2022-05-31T18:11:56.043" v="6523" actId="20577"/>
        <pc:sldMkLst>
          <pc:docMk/>
          <pc:sldMk cId="1612319573" sldId="269"/>
        </pc:sldMkLst>
        <pc:spChg chg="mod">
          <ac:chgData name="Kathy Gregg" userId="9cbaa52c33ff0b8e" providerId="LiveId" clId="{AB7A17D2-295C-4BD8-8DAC-3E514D07AF71}" dt="2022-05-31T18:11:56.043" v="6523" actId="20577"/>
          <ac:spMkLst>
            <pc:docMk/>
            <pc:sldMk cId="1612319573" sldId="269"/>
            <ac:spMk id="7" creationId="{6ABFEA8C-4C77-41FD-9333-BA3CB7CDDB9D}"/>
          </ac:spMkLst>
        </pc:spChg>
        <pc:grpChg chg="mod">
          <ac:chgData name="Kathy Gregg" userId="9cbaa52c33ff0b8e" providerId="LiveId" clId="{AB7A17D2-295C-4BD8-8DAC-3E514D07AF71}" dt="2022-05-31T18:11:17.949" v="6512"/>
          <ac:grpSpMkLst>
            <pc:docMk/>
            <pc:sldMk cId="1612319573" sldId="269"/>
            <ac:grpSpMk id="6" creationId="{F301A892-1C86-3E2E-1A81-9E1624EBC17D}"/>
          </ac:grpSpMkLst>
        </pc:grpChg>
        <pc:grpChg chg="mod">
          <ac:chgData name="Kathy Gregg" userId="9cbaa52c33ff0b8e" providerId="LiveId" clId="{AB7A17D2-295C-4BD8-8DAC-3E514D07AF71}" dt="2022-05-31T18:11:32.391" v="6517"/>
          <ac:grpSpMkLst>
            <pc:docMk/>
            <pc:sldMk cId="1612319573" sldId="269"/>
            <ac:grpSpMk id="11" creationId="{AAAEB58A-0F3A-C6F1-7E86-E6B33441EE8E}"/>
          </ac:grpSpMkLst>
        </pc:grpChg>
        <pc:picChg chg="mod">
          <ac:chgData name="Kathy Gregg" userId="9cbaa52c33ff0b8e" providerId="LiveId" clId="{AB7A17D2-295C-4BD8-8DAC-3E514D07AF71}" dt="2022-05-31T18:10:39.995" v="6507" actId="1076"/>
          <ac:picMkLst>
            <pc:docMk/>
            <pc:sldMk cId="1612319573" sldId="269"/>
            <ac:picMk id="15" creationId="{19F02284-A8D0-4AAE-9BD1-D611C5BB6F78}"/>
          </ac:picMkLst>
        </pc:picChg>
        <pc:inkChg chg="add del mod">
          <ac:chgData name="Kathy Gregg" userId="9cbaa52c33ff0b8e" providerId="LiveId" clId="{AB7A17D2-295C-4BD8-8DAC-3E514D07AF71}" dt="2022-05-31T18:11:18.650" v="6513" actId="9405"/>
          <ac:inkMkLst>
            <pc:docMk/>
            <pc:sldMk cId="1612319573" sldId="269"/>
            <ac:inkMk id="4" creationId="{C31C9D35-1D0B-04B1-40D2-6CC2764C361D}"/>
          </ac:inkMkLst>
        </pc:inkChg>
        <pc:inkChg chg="add del mod">
          <ac:chgData name="Kathy Gregg" userId="9cbaa52c33ff0b8e" providerId="LiveId" clId="{AB7A17D2-295C-4BD8-8DAC-3E514D07AF71}" dt="2022-05-31T18:11:17.949" v="6512"/>
          <ac:inkMkLst>
            <pc:docMk/>
            <pc:sldMk cId="1612319573" sldId="269"/>
            <ac:inkMk id="5" creationId="{140E63DC-A6B0-1DAD-257A-21454B27B090}"/>
          </ac:inkMkLst>
        </pc:inkChg>
        <pc:inkChg chg="add mod">
          <ac:chgData name="Kathy Gregg" userId="9cbaa52c33ff0b8e" providerId="LiveId" clId="{AB7A17D2-295C-4BD8-8DAC-3E514D07AF71}" dt="2022-05-31T18:11:32.391" v="6517"/>
          <ac:inkMkLst>
            <pc:docMk/>
            <pc:sldMk cId="1612319573" sldId="269"/>
            <ac:inkMk id="8" creationId="{D22F15BA-691D-9B14-9CC5-93CE80E9FD20}"/>
          </ac:inkMkLst>
        </pc:inkChg>
        <pc:inkChg chg="add mod">
          <ac:chgData name="Kathy Gregg" userId="9cbaa52c33ff0b8e" providerId="LiveId" clId="{AB7A17D2-295C-4BD8-8DAC-3E514D07AF71}" dt="2022-05-31T18:11:32.391" v="6517"/>
          <ac:inkMkLst>
            <pc:docMk/>
            <pc:sldMk cId="1612319573" sldId="269"/>
            <ac:inkMk id="9" creationId="{FDFAF8DE-D9A3-EBEC-CBCF-58C393E6616E}"/>
          </ac:inkMkLst>
        </pc:inkChg>
        <pc:inkChg chg="add mod">
          <ac:chgData name="Kathy Gregg" userId="9cbaa52c33ff0b8e" providerId="LiveId" clId="{AB7A17D2-295C-4BD8-8DAC-3E514D07AF71}" dt="2022-05-31T18:11:32.391" v="6517"/>
          <ac:inkMkLst>
            <pc:docMk/>
            <pc:sldMk cId="1612319573" sldId="269"/>
            <ac:inkMk id="10" creationId="{0CFBC4E5-42D4-567A-7D3D-8E2F24DA4130}"/>
          </ac:inkMkLst>
        </pc:inkChg>
        <pc:inkChg chg="add">
          <ac:chgData name="Kathy Gregg" userId="9cbaa52c33ff0b8e" providerId="LiveId" clId="{AB7A17D2-295C-4BD8-8DAC-3E514D07AF71}" dt="2022-05-31T18:11:32.737" v="6518" actId="9405"/>
          <ac:inkMkLst>
            <pc:docMk/>
            <pc:sldMk cId="1612319573" sldId="269"/>
            <ac:inkMk id="12" creationId="{45E7B2D7-036F-E72B-C34B-A4505946E7C2}"/>
          </ac:inkMkLst>
        </pc:inkChg>
      </pc:sldChg>
      <pc:sldChg chg="addSp delSp modSp mod ord">
        <pc:chgData name="Kathy Gregg" userId="9cbaa52c33ff0b8e" providerId="LiveId" clId="{AB7A17D2-295C-4BD8-8DAC-3E514D07AF71}" dt="2022-05-31T17:52:18.661" v="5339" actId="1076"/>
        <pc:sldMkLst>
          <pc:docMk/>
          <pc:sldMk cId="3493423227" sldId="270"/>
        </pc:sldMkLst>
        <pc:spChg chg="mod">
          <ac:chgData name="Kathy Gregg" userId="9cbaa52c33ff0b8e" providerId="LiveId" clId="{AB7A17D2-295C-4BD8-8DAC-3E514D07AF71}" dt="2022-05-31T17:51:38.810" v="5336" actId="20577"/>
          <ac:spMkLst>
            <pc:docMk/>
            <pc:sldMk cId="3493423227" sldId="270"/>
            <ac:spMk id="7" creationId="{F2C4FDC9-0573-42C3-A017-5634A8BC3F0D}"/>
          </ac:spMkLst>
        </pc:spChg>
        <pc:spChg chg="add del mod">
          <ac:chgData name="Kathy Gregg" userId="9cbaa52c33ff0b8e" providerId="LiveId" clId="{AB7A17D2-295C-4BD8-8DAC-3E514D07AF71}" dt="2022-05-31T15:00:16.413" v="1658" actId="478"/>
          <ac:spMkLst>
            <pc:docMk/>
            <pc:sldMk cId="3493423227" sldId="270"/>
            <ac:spMk id="8" creationId="{3E77A987-2372-3F6C-73AD-54AA9916CBAB}"/>
          </ac:spMkLst>
        </pc:spChg>
        <pc:spChg chg="add del mod">
          <ac:chgData name="Kathy Gregg" userId="9cbaa52c33ff0b8e" providerId="LiveId" clId="{AB7A17D2-295C-4BD8-8DAC-3E514D07AF71}" dt="2022-05-31T15:07:00.416" v="1965"/>
          <ac:spMkLst>
            <pc:docMk/>
            <pc:sldMk cId="3493423227" sldId="270"/>
            <ac:spMk id="9" creationId="{0D1C37C9-A989-85BD-B79F-32024F065AFF}"/>
          </ac:spMkLst>
        </pc:spChg>
        <pc:spChg chg="add mod">
          <ac:chgData name="Kathy Gregg" userId="9cbaa52c33ff0b8e" providerId="LiveId" clId="{AB7A17D2-295C-4BD8-8DAC-3E514D07AF71}" dt="2022-05-31T15:09:15.975" v="2006" actId="14100"/>
          <ac:spMkLst>
            <pc:docMk/>
            <pc:sldMk cId="3493423227" sldId="270"/>
            <ac:spMk id="12" creationId="{393EA445-E22F-20C7-6A5C-68DAF5BB8888}"/>
          </ac:spMkLst>
        </pc:spChg>
        <pc:graphicFrameChg chg="add mod modGraphic">
          <ac:chgData name="Kathy Gregg" userId="9cbaa52c33ff0b8e" providerId="LiveId" clId="{AB7A17D2-295C-4BD8-8DAC-3E514D07AF71}" dt="2022-05-31T17:52:18.661" v="5339" actId="1076"/>
          <ac:graphicFrameMkLst>
            <pc:docMk/>
            <pc:sldMk cId="3493423227" sldId="270"/>
            <ac:graphicFrameMk id="2" creationId="{BBE4F137-87AB-0A79-A345-F52E691DC3A4}"/>
          </ac:graphicFrameMkLst>
        </pc:graphicFrameChg>
        <pc:graphicFrameChg chg="del mod modGraphic">
          <ac:chgData name="Kathy Gregg" userId="9cbaa52c33ff0b8e" providerId="LiveId" clId="{AB7A17D2-295C-4BD8-8DAC-3E514D07AF71}" dt="2022-05-31T14:59:32.736" v="1638" actId="478"/>
          <ac:graphicFrameMkLst>
            <pc:docMk/>
            <pc:sldMk cId="3493423227" sldId="270"/>
            <ac:graphicFrameMk id="6" creationId="{5DCFF33B-0A6D-44CA-B143-2B36E350E320}"/>
          </ac:graphicFrameMkLst>
        </pc:graphicFrameChg>
        <pc:picChg chg="mod">
          <ac:chgData name="Kathy Gregg" userId="9cbaa52c33ff0b8e" providerId="LiveId" clId="{AB7A17D2-295C-4BD8-8DAC-3E514D07AF71}" dt="2022-05-31T15:09:35.236" v="2007" actId="14100"/>
          <ac:picMkLst>
            <pc:docMk/>
            <pc:sldMk cId="3493423227" sldId="270"/>
            <ac:picMk id="10" creationId="{C8CB45C3-EC95-4B4F-B79C-1EFFABC9A6FB}"/>
          </ac:picMkLst>
        </pc:picChg>
      </pc:sldChg>
      <pc:sldChg chg="modSp new mod">
        <pc:chgData name="Kathy Gregg" userId="9cbaa52c33ff0b8e" providerId="LiveId" clId="{AB7A17D2-295C-4BD8-8DAC-3E514D07AF71}" dt="2022-05-31T17:34:50.380" v="4824" actId="20577"/>
        <pc:sldMkLst>
          <pc:docMk/>
          <pc:sldMk cId="2506409603" sldId="271"/>
        </pc:sldMkLst>
        <pc:spChg chg="mod">
          <ac:chgData name="Kathy Gregg" userId="9cbaa52c33ff0b8e" providerId="LiveId" clId="{AB7A17D2-295C-4BD8-8DAC-3E514D07AF71}" dt="2022-05-31T15:17:33.558" v="2222" actId="20577"/>
          <ac:spMkLst>
            <pc:docMk/>
            <pc:sldMk cId="2506409603" sldId="271"/>
            <ac:spMk id="2" creationId="{9D97ABF2-4AAB-D728-AAC4-B96637066D1D}"/>
          </ac:spMkLst>
        </pc:spChg>
        <pc:spChg chg="mod">
          <ac:chgData name="Kathy Gregg" userId="9cbaa52c33ff0b8e" providerId="LiveId" clId="{AB7A17D2-295C-4BD8-8DAC-3E514D07AF71}" dt="2022-05-31T17:34:50.380" v="4824" actId="20577"/>
          <ac:spMkLst>
            <pc:docMk/>
            <pc:sldMk cId="2506409603" sldId="271"/>
            <ac:spMk id="3" creationId="{BDACE79B-11E9-889E-380E-5571D45A8D17}"/>
          </ac:spMkLst>
        </pc:spChg>
      </pc:sldChg>
      <pc:sldChg chg="new del">
        <pc:chgData name="Kathy Gregg" userId="9cbaa52c33ff0b8e" providerId="LiveId" clId="{AB7A17D2-295C-4BD8-8DAC-3E514D07AF71}" dt="2022-05-31T15:59:12.420" v="4205" actId="2696"/>
        <pc:sldMkLst>
          <pc:docMk/>
          <pc:sldMk cId="3482788718" sldId="272"/>
        </pc:sldMkLst>
      </pc:sldChg>
      <pc:sldChg chg="addSp modSp new mod">
        <pc:chgData name="Kathy Gregg" userId="9cbaa52c33ff0b8e" providerId="LiveId" clId="{AB7A17D2-295C-4BD8-8DAC-3E514D07AF71}" dt="2022-05-31T20:22:43.098" v="9051" actId="20577"/>
        <pc:sldMkLst>
          <pc:docMk/>
          <pc:sldMk cId="464712616" sldId="273"/>
        </pc:sldMkLst>
        <pc:spChg chg="mod">
          <ac:chgData name="Kathy Gregg" userId="9cbaa52c33ff0b8e" providerId="LiveId" clId="{AB7A17D2-295C-4BD8-8DAC-3E514D07AF71}" dt="2022-05-31T19:41:17.335" v="7735" actId="14100"/>
          <ac:spMkLst>
            <pc:docMk/>
            <pc:sldMk cId="464712616" sldId="273"/>
            <ac:spMk id="2" creationId="{2F08851A-B75A-A19B-3833-86B5FF8DEEF5}"/>
          </ac:spMkLst>
        </pc:spChg>
        <pc:spChg chg="add mod">
          <ac:chgData name="Kathy Gregg" userId="9cbaa52c33ff0b8e" providerId="LiveId" clId="{AB7A17D2-295C-4BD8-8DAC-3E514D07AF71}" dt="2022-05-31T20:22:43.098" v="9051" actId="20577"/>
          <ac:spMkLst>
            <pc:docMk/>
            <pc:sldMk cId="464712616" sldId="273"/>
            <ac:spMk id="5" creationId="{1526BF16-275D-B61C-F6A8-A2AA0910CCC5}"/>
          </ac:spMkLst>
        </pc:spChg>
      </pc:sldChg>
      <pc:sldChg chg="addSp delSp modSp add mod ord modClrScheme chgLayout">
        <pc:chgData name="Kathy Gregg" userId="9cbaa52c33ff0b8e" providerId="LiveId" clId="{AB7A17D2-295C-4BD8-8DAC-3E514D07AF71}" dt="2022-05-31T20:17:00.184" v="8690" actId="700"/>
        <pc:sldMkLst>
          <pc:docMk/>
          <pc:sldMk cId="3012075846" sldId="274"/>
        </pc:sldMkLst>
        <pc:spChg chg="mod ord">
          <ac:chgData name="Kathy Gregg" userId="9cbaa52c33ff0b8e" providerId="LiveId" clId="{AB7A17D2-295C-4BD8-8DAC-3E514D07AF71}" dt="2022-05-31T20:17:00.184" v="8690" actId="700"/>
          <ac:spMkLst>
            <pc:docMk/>
            <pc:sldMk cId="3012075846" sldId="274"/>
            <ac:spMk id="2" creationId="{11C6EBAE-BA32-4AC7-A798-493C3274DEA7}"/>
          </ac:spMkLst>
        </pc:spChg>
        <pc:spChg chg="mod ord">
          <ac:chgData name="Kathy Gregg" userId="9cbaa52c33ff0b8e" providerId="LiveId" clId="{AB7A17D2-295C-4BD8-8DAC-3E514D07AF71}" dt="2022-05-31T20:17:00.184" v="8690" actId="700"/>
          <ac:spMkLst>
            <pc:docMk/>
            <pc:sldMk cId="3012075846" sldId="274"/>
            <ac:spMk id="3" creationId="{4436E33E-019B-4EBD-81E1-6B352D8B2D04}"/>
          </ac:spMkLst>
        </pc:spChg>
        <pc:spChg chg="add mod">
          <ac:chgData name="Kathy Gregg" userId="9cbaa52c33ff0b8e" providerId="LiveId" clId="{AB7A17D2-295C-4BD8-8DAC-3E514D07AF71}" dt="2022-05-31T20:14:42.372" v="8681" actId="14100"/>
          <ac:spMkLst>
            <pc:docMk/>
            <pc:sldMk cId="3012075846" sldId="274"/>
            <ac:spMk id="4" creationId="{870359C7-A116-D97D-5108-AC98159A8E65}"/>
          </ac:spMkLst>
        </pc:spChg>
        <pc:spChg chg="mod ord">
          <ac:chgData name="Kathy Gregg" userId="9cbaa52c33ff0b8e" providerId="LiveId" clId="{AB7A17D2-295C-4BD8-8DAC-3E514D07AF71}" dt="2022-05-31T20:17:00.184" v="8690" actId="700"/>
          <ac:spMkLst>
            <pc:docMk/>
            <pc:sldMk cId="3012075846" sldId="274"/>
            <ac:spMk id="5" creationId="{66E8B146-19D8-427D-B3B2-3D1CDBF87C9E}"/>
          </ac:spMkLst>
        </pc:spChg>
        <pc:spChg chg="add del mod">
          <ac:chgData name="Kathy Gregg" userId="9cbaa52c33ff0b8e" providerId="LiveId" clId="{AB7A17D2-295C-4BD8-8DAC-3E514D07AF71}" dt="2022-05-31T20:16:26.575" v="8686"/>
          <ac:spMkLst>
            <pc:docMk/>
            <pc:sldMk cId="3012075846" sldId="274"/>
            <ac:spMk id="6" creationId="{4B540DDB-1FAA-56A2-E94D-39DBEAC0CA2A}"/>
          </ac:spMkLst>
        </pc:spChg>
        <pc:spChg chg="add del mod">
          <ac:chgData name="Kathy Gregg" userId="9cbaa52c33ff0b8e" providerId="LiveId" clId="{AB7A17D2-295C-4BD8-8DAC-3E514D07AF71}" dt="2022-05-31T19:55:33.794" v="8302"/>
          <ac:spMkLst>
            <pc:docMk/>
            <pc:sldMk cId="3012075846" sldId="274"/>
            <ac:spMk id="6" creationId="{9A543A7D-EAF4-49B4-DE90-52BD540E1927}"/>
          </ac:spMkLst>
        </pc:spChg>
        <pc:spChg chg="mod ord">
          <ac:chgData name="Kathy Gregg" userId="9cbaa52c33ff0b8e" providerId="LiveId" clId="{AB7A17D2-295C-4BD8-8DAC-3E514D07AF71}" dt="2022-05-31T20:17:00.184" v="8690" actId="700"/>
          <ac:spMkLst>
            <pc:docMk/>
            <pc:sldMk cId="3012075846" sldId="274"/>
            <ac:spMk id="7" creationId="{8656BA68-6BA8-40D3-9C2B-1BC5252C272C}"/>
          </ac:spMkLst>
        </pc:spChg>
        <pc:spChg chg="mod ord">
          <ac:chgData name="Kathy Gregg" userId="9cbaa52c33ff0b8e" providerId="LiveId" clId="{AB7A17D2-295C-4BD8-8DAC-3E514D07AF71}" dt="2022-05-31T20:17:00.184" v="8690" actId="700"/>
          <ac:spMkLst>
            <pc:docMk/>
            <pc:sldMk cId="3012075846" sldId="274"/>
            <ac:spMk id="8" creationId="{4FA79FCC-7793-4AF8-8CD2-71101F2B3B71}"/>
          </ac:spMkLst>
        </pc:spChg>
        <pc:spChg chg="add del mod">
          <ac:chgData name="Kathy Gregg" userId="9cbaa52c33ff0b8e" providerId="LiveId" clId="{AB7A17D2-295C-4BD8-8DAC-3E514D07AF71}" dt="2022-05-31T20:01:31.614" v="8314"/>
          <ac:spMkLst>
            <pc:docMk/>
            <pc:sldMk cId="3012075846" sldId="274"/>
            <ac:spMk id="10" creationId="{6BF51D14-54E9-1129-874B-5C2E462A56AB}"/>
          </ac:spMkLst>
        </pc:spChg>
        <pc:spChg chg="add del mod">
          <ac:chgData name="Kathy Gregg" userId="9cbaa52c33ff0b8e" providerId="LiveId" clId="{AB7A17D2-295C-4BD8-8DAC-3E514D07AF71}" dt="2022-05-31T20:16:26.575" v="8686"/>
          <ac:spMkLst>
            <pc:docMk/>
            <pc:sldMk cId="3012075846" sldId="274"/>
            <ac:spMk id="11" creationId="{8D93BA42-4940-EB34-9618-9568CFEA7966}"/>
          </ac:spMkLst>
        </pc:spChg>
        <pc:spChg chg="add del mod">
          <ac:chgData name="Kathy Gregg" userId="9cbaa52c33ff0b8e" providerId="LiveId" clId="{AB7A17D2-295C-4BD8-8DAC-3E514D07AF71}" dt="2022-05-31T20:16:26.575" v="8686"/>
          <ac:spMkLst>
            <pc:docMk/>
            <pc:sldMk cId="3012075846" sldId="274"/>
            <ac:spMk id="12" creationId="{8A31B955-E944-5C2F-936D-C456D148E801}"/>
          </ac:spMkLst>
        </pc:spChg>
        <pc:spChg chg="add del mod">
          <ac:chgData name="Kathy Gregg" userId="9cbaa52c33ff0b8e" providerId="LiveId" clId="{AB7A17D2-295C-4BD8-8DAC-3E514D07AF71}" dt="2022-05-31T20:16:26.575" v="8686"/>
          <ac:spMkLst>
            <pc:docMk/>
            <pc:sldMk cId="3012075846" sldId="274"/>
            <ac:spMk id="13" creationId="{2A7BEED1-5AF1-4A2B-126E-63B47186134E}"/>
          </ac:spMkLst>
        </pc:spChg>
        <pc:spChg chg="add del mod">
          <ac:chgData name="Kathy Gregg" userId="9cbaa52c33ff0b8e" providerId="LiveId" clId="{AB7A17D2-295C-4BD8-8DAC-3E514D07AF71}" dt="2022-05-31T20:16:26.575" v="8686"/>
          <ac:spMkLst>
            <pc:docMk/>
            <pc:sldMk cId="3012075846" sldId="274"/>
            <ac:spMk id="15" creationId="{677A0175-2D14-39AC-08D2-4E333B11B858}"/>
          </ac:spMkLst>
        </pc:spChg>
        <pc:spChg chg="add del mod">
          <ac:chgData name="Kathy Gregg" userId="9cbaa52c33ff0b8e" providerId="LiveId" clId="{AB7A17D2-295C-4BD8-8DAC-3E514D07AF71}" dt="2022-05-31T20:16:26.575" v="8686"/>
          <ac:spMkLst>
            <pc:docMk/>
            <pc:sldMk cId="3012075846" sldId="274"/>
            <ac:spMk id="16" creationId="{7310408E-01E0-2967-9073-49969A0795A8}"/>
          </ac:spMkLst>
        </pc:spChg>
        <pc:spChg chg="add del mod">
          <ac:chgData name="Kathy Gregg" userId="9cbaa52c33ff0b8e" providerId="LiveId" clId="{AB7A17D2-295C-4BD8-8DAC-3E514D07AF71}" dt="2022-05-31T20:16:26.575" v="8686"/>
          <ac:spMkLst>
            <pc:docMk/>
            <pc:sldMk cId="3012075846" sldId="274"/>
            <ac:spMk id="17" creationId="{AB3E62FD-0FAD-5B5D-0E78-9F42608FB77A}"/>
          </ac:spMkLst>
        </pc:spChg>
        <pc:picChg chg="add mod ord">
          <ac:chgData name="Kathy Gregg" userId="9cbaa52c33ff0b8e" providerId="LiveId" clId="{AB7A17D2-295C-4BD8-8DAC-3E514D07AF71}" dt="2022-05-31T20:17:00.184" v="8690" actId="700"/>
          <ac:picMkLst>
            <pc:docMk/>
            <pc:sldMk cId="3012075846" sldId="274"/>
            <ac:picMk id="9" creationId="{E637D800-31B8-4D49-DD34-A670FBDCE2AD}"/>
          </ac:picMkLst>
        </pc:picChg>
        <pc:picChg chg="del mod">
          <ac:chgData name="Kathy Gregg" userId="9cbaa52c33ff0b8e" providerId="LiveId" clId="{AB7A17D2-295C-4BD8-8DAC-3E514D07AF71}" dt="2022-05-31T19:51:21.467" v="8258" actId="478"/>
          <ac:picMkLst>
            <pc:docMk/>
            <pc:sldMk cId="3012075846" sldId="274"/>
            <ac:picMk id="11" creationId="{514A43D4-6D4E-40F8-868B-BB7D2817B1AF}"/>
          </ac:picMkLst>
        </pc:picChg>
        <pc:picChg chg="del mod">
          <ac:chgData name="Kathy Gregg" userId="9cbaa52c33ff0b8e" providerId="LiveId" clId="{AB7A17D2-295C-4BD8-8DAC-3E514D07AF71}" dt="2022-05-31T19:51:24.085" v="8259" actId="478"/>
          <ac:picMkLst>
            <pc:docMk/>
            <pc:sldMk cId="3012075846" sldId="274"/>
            <ac:picMk id="13" creationId="{921F68E1-3582-4C07-A6D3-614597D9C0E6}"/>
          </ac:picMkLst>
        </pc:picChg>
        <pc:picChg chg="add mod ord modCrop">
          <ac:chgData name="Kathy Gregg" userId="9cbaa52c33ff0b8e" providerId="LiveId" clId="{AB7A17D2-295C-4BD8-8DAC-3E514D07AF71}" dt="2022-05-31T20:17:00.184" v="8690" actId="700"/>
          <ac:picMkLst>
            <pc:docMk/>
            <pc:sldMk cId="3012075846" sldId="274"/>
            <ac:picMk id="14" creationId="{1F78F475-DC9C-1C0D-36B1-2A883C543EA0}"/>
          </ac:picMkLst>
        </pc:picChg>
      </pc:sldChg>
      <pc:sldChg chg="addSp delSp modSp new mod modClrScheme chgLayout">
        <pc:chgData name="Kathy Gregg" userId="9cbaa52c33ff0b8e" providerId="LiveId" clId="{AB7A17D2-295C-4BD8-8DAC-3E514D07AF71}" dt="2022-05-31T20:22:15.541" v="9050" actId="20577"/>
        <pc:sldMkLst>
          <pc:docMk/>
          <pc:sldMk cId="3965242381" sldId="275"/>
        </pc:sldMkLst>
        <pc:spChg chg="del">
          <ac:chgData name="Kathy Gregg" userId="9cbaa52c33ff0b8e" providerId="LiveId" clId="{AB7A17D2-295C-4BD8-8DAC-3E514D07AF71}" dt="2022-05-31T20:17:32.022" v="8691" actId="700"/>
          <ac:spMkLst>
            <pc:docMk/>
            <pc:sldMk cId="3965242381" sldId="275"/>
            <ac:spMk id="2" creationId="{3B7B71D3-861F-C5DC-2D7A-89E3C5BA316E}"/>
          </ac:spMkLst>
        </pc:spChg>
        <pc:spChg chg="del">
          <ac:chgData name="Kathy Gregg" userId="9cbaa52c33ff0b8e" providerId="LiveId" clId="{AB7A17D2-295C-4BD8-8DAC-3E514D07AF71}" dt="2022-05-31T20:17:32.022" v="8691" actId="700"/>
          <ac:spMkLst>
            <pc:docMk/>
            <pc:sldMk cId="3965242381" sldId="275"/>
            <ac:spMk id="3" creationId="{9EDA8230-6352-0E52-8E62-457606FAD340}"/>
          </ac:spMkLst>
        </pc:spChg>
        <pc:spChg chg="del">
          <ac:chgData name="Kathy Gregg" userId="9cbaa52c33ff0b8e" providerId="LiveId" clId="{AB7A17D2-295C-4BD8-8DAC-3E514D07AF71}" dt="2022-05-31T20:17:32.022" v="8691" actId="700"/>
          <ac:spMkLst>
            <pc:docMk/>
            <pc:sldMk cId="3965242381" sldId="275"/>
            <ac:spMk id="4" creationId="{D6677011-7130-6994-B1A1-F0844170525E}"/>
          </ac:spMkLst>
        </pc:spChg>
        <pc:spChg chg="del">
          <ac:chgData name="Kathy Gregg" userId="9cbaa52c33ff0b8e" providerId="LiveId" clId="{AB7A17D2-295C-4BD8-8DAC-3E514D07AF71}" dt="2022-05-31T20:17:32.022" v="8691" actId="700"/>
          <ac:spMkLst>
            <pc:docMk/>
            <pc:sldMk cId="3965242381" sldId="275"/>
            <ac:spMk id="5" creationId="{4405CEEC-B89E-AE6D-C640-081C744CF8FD}"/>
          </ac:spMkLst>
        </pc:spChg>
        <pc:spChg chg="del">
          <ac:chgData name="Kathy Gregg" userId="9cbaa52c33ff0b8e" providerId="LiveId" clId="{AB7A17D2-295C-4BD8-8DAC-3E514D07AF71}" dt="2022-05-31T20:17:32.022" v="8691" actId="700"/>
          <ac:spMkLst>
            <pc:docMk/>
            <pc:sldMk cId="3965242381" sldId="275"/>
            <ac:spMk id="6" creationId="{34802607-229E-9D8A-53D3-6EB01358AFAA}"/>
          </ac:spMkLst>
        </pc:spChg>
        <pc:spChg chg="mod ord">
          <ac:chgData name="Kathy Gregg" userId="9cbaa52c33ff0b8e" providerId="LiveId" clId="{AB7A17D2-295C-4BD8-8DAC-3E514D07AF71}" dt="2022-05-31T20:17:32.022" v="8691" actId="700"/>
          <ac:spMkLst>
            <pc:docMk/>
            <pc:sldMk cId="3965242381" sldId="275"/>
            <ac:spMk id="7" creationId="{8E162387-4D99-8FD3-42BC-D8E070B2E03D}"/>
          </ac:spMkLst>
        </pc:spChg>
        <pc:spChg chg="mod ord">
          <ac:chgData name="Kathy Gregg" userId="9cbaa52c33ff0b8e" providerId="LiveId" clId="{AB7A17D2-295C-4BD8-8DAC-3E514D07AF71}" dt="2022-05-31T20:17:32.022" v="8691" actId="700"/>
          <ac:spMkLst>
            <pc:docMk/>
            <pc:sldMk cId="3965242381" sldId="275"/>
            <ac:spMk id="8" creationId="{54133A79-20A2-CE51-EB3F-555D58342B32}"/>
          </ac:spMkLst>
        </pc:spChg>
        <pc:spChg chg="add mod">
          <ac:chgData name="Kathy Gregg" userId="9cbaa52c33ff0b8e" providerId="LiveId" clId="{AB7A17D2-295C-4BD8-8DAC-3E514D07AF71}" dt="2022-05-31T20:22:15.541" v="9050" actId="20577"/>
          <ac:spMkLst>
            <pc:docMk/>
            <pc:sldMk cId="3965242381" sldId="275"/>
            <ac:spMk id="9" creationId="{BA84D7D6-01A9-74A4-FA6B-D2458B5AF7A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11:29.383"/>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11:31.438"/>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11:31.782"/>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1T18:11:32.737"/>
    </inkml:context>
    <inkml:brush xml:id="br0">
      <inkml:brushProperty name="width" value="0.025" units="cm"/>
      <inkml:brushProperty name="height" value="0.025" units="cm"/>
      <inkml:brushProperty name="color" value="#E71224"/>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2EF19-4117-42DD-AB74-FC7E7DAF5736}" type="datetimeFigureOut">
              <a:rPr lang="en-US" smtClean="0"/>
              <a:t>5/31/2022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84F8A-37FA-46D7-A5F3-D6ACBCDCFE89}" type="slidenum">
              <a:rPr lang="en-US" smtClean="0"/>
              <a:t>‹#›</a:t>
            </a:fld>
            <a:endParaRPr lang="en-US" dirty="0"/>
          </a:p>
        </p:txBody>
      </p:sp>
    </p:spTree>
    <p:extLst>
      <p:ext uri="{BB962C8B-B14F-4D97-AF65-F5344CB8AC3E}">
        <p14:creationId xmlns:p14="http://schemas.microsoft.com/office/powerpoint/2010/main" val="307930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5DBF10B-E699-4F2C-A3DB-D6449DC5EABD}" type="datetime1">
              <a:rPr lang="en-US" smtClean="0"/>
              <a:t>5/31/2022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dirty="0"/>
              <a:t>Cooperative Professionals Guild  v.1 April 22, 2022</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4ADDD-0269-4FD3-A468-376D5A82E99D}"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dirty="0"/>
              <a:t>Cooperative Professionals Guild  v.1 April 22, 2022</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47A6F-9DC6-4ABF-826C-23F72F6FC380}"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dirty="0"/>
              <a:t>Cooperative Professionals Guild  v.1 April 22, 2022</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CA99E-D1D9-4D14-A4B7-B76A6AEA5850}" type="datetime1">
              <a:rPr lang="en-US" smtClean="0"/>
              <a:t>5/31/2022</a:t>
            </a:fld>
            <a:endParaRPr lang="en-US" dirty="0"/>
          </a:p>
        </p:txBody>
      </p:sp>
      <p:sp>
        <p:nvSpPr>
          <p:cNvPr id="5" name="Footer Placeholder 4"/>
          <p:cNvSpPr>
            <a:spLocks noGrp="1"/>
          </p:cNvSpPr>
          <p:nvPr>
            <p:ph type="ftr" sz="quarter" idx="11"/>
          </p:nvPr>
        </p:nvSpPr>
        <p:spPr/>
        <p:txBody>
          <a:bodyPr/>
          <a:lstStyle/>
          <a:p>
            <a:r>
              <a:rPr lang="en-US" dirty="0"/>
              <a:t>Cooperative Professionals Guild  v.1 April 22, 2022</a:t>
            </a:r>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DE1AB63-110C-4B0B-BEA3-934AC47200E6}" type="datetime1">
              <a:rPr lang="en-US" smtClean="0"/>
              <a:t>5/31/2022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dirty="0"/>
              <a:t>Cooperative Professionals Guild  v.1 April 22, 2022</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E5678C-DB12-47CA-A923-1C00D9A00E4A}" type="datetime1">
              <a:rPr lang="en-US" smtClean="0"/>
              <a:t>5/31/2022</a:t>
            </a:fld>
            <a:endParaRPr lang="en-US" dirty="0"/>
          </a:p>
        </p:txBody>
      </p:sp>
      <p:sp>
        <p:nvSpPr>
          <p:cNvPr id="6" name="Footer Placeholder 5"/>
          <p:cNvSpPr>
            <a:spLocks noGrp="1"/>
          </p:cNvSpPr>
          <p:nvPr>
            <p:ph type="ftr" sz="quarter" idx="11"/>
          </p:nvPr>
        </p:nvSpPr>
        <p:spPr/>
        <p:txBody>
          <a:bodyPr/>
          <a:lstStyle/>
          <a:p>
            <a:r>
              <a:rPr lang="en-US" dirty="0"/>
              <a:t>Cooperative Professionals Guild  v.1 April 22, 2022</a:t>
            </a:r>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CEF72C-8FBD-4E8A-922F-123E603F8CD8}" type="datetime1">
              <a:rPr lang="en-US" smtClean="0"/>
              <a:t>5/31/2022</a:t>
            </a:fld>
            <a:endParaRPr lang="en-US" dirty="0"/>
          </a:p>
        </p:txBody>
      </p:sp>
      <p:sp>
        <p:nvSpPr>
          <p:cNvPr id="8" name="Footer Placeholder 7"/>
          <p:cNvSpPr>
            <a:spLocks noGrp="1"/>
          </p:cNvSpPr>
          <p:nvPr>
            <p:ph type="ftr" sz="quarter" idx="11"/>
          </p:nvPr>
        </p:nvSpPr>
        <p:spPr/>
        <p:txBody>
          <a:bodyPr/>
          <a:lstStyle/>
          <a:p>
            <a:r>
              <a:rPr lang="en-US" dirty="0"/>
              <a:t>Cooperative Professionals Guild  v.1 April 22, 2022</a:t>
            </a:r>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0752F9-3C81-46EA-BDC1-C9CD32C44AF2}" type="datetime1">
              <a:rPr lang="en-US" smtClean="0"/>
              <a:t>5/31/2022</a:t>
            </a:fld>
            <a:endParaRPr lang="en-US" dirty="0"/>
          </a:p>
        </p:txBody>
      </p:sp>
      <p:sp>
        <p:nvSpPr>
          <p:cNvPr id="4" name="Footer Placeholder 3"/>
          <p:cNvSpPr>
            <a:spLocks noGrp="1"/>
          </p:cNvSpPr>
          <p:nvPr>
            <p:ph type="ftr" sz="quarter" idx="11"/>
          </p:nvPr>
        </p:nvSpPr>
        <p:spPr/>
        <p:txBody>
          <a:bodyPr/>
          <a:lstStyle/>
          <a:p>
            <a:r>
              <a:rPr lang="en-US" dirty="0"/>
              <a:t>Cooperative Professionals Guild  v.1 April 22, 2022</a:t>
            </a:r>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09A21-4FC1-4A33-9580-0CFAF625D7DF}" type="datetime1">
              <a:rPr lang="en-US" smtClean="0"/>
              <a:t>5/31/2022</a:t>
            </a:fld>
            <a:endParaRPr lang="en-US" dirty="0"/>
          </a:p>
        </p:txBody>
      </p:sp>
      <p:sp>
        <p:nvSpPr>
          <p:cNvPr id="3" name="Footer Placeholder 2"/>
          <p:cNvSpPr>
            <a:spLocks noGrp="1"/>
          </p:cNvSpPr>
          <p:nvPr>
            <p:ph type="ftr" sz="quarter" idx="11"/>
          </p:nvPr>
        </p:nvSpPr>
        <p:spPr/>
        <p:txBody>
          <a:bodyPr/>
          <a:lstStyle/>
          <a:p>
            <a:r>
              <a:rPr lang="en-US" dirty="0"/>
              <a:t>Cooperative Professionals Guild  v.1 April 22, 2022</a:t>
            </a:r>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D946450-0919-42C8-9382-A0880A1CBA1D}" type="datetime1">
              <a:rPr lang="en-US" smtClean="0"/>
              <a:t>5/31/2022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dirty="0"/>
              <a:t>Cooperative Professionals Guild  v.1 April 22, 2022</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E90358-E700-462C-9A53-A2B27FEC03A1}" type="datetime1">
              <a:rPr lang="en-US" smtClean="0"/>
              <a:t>5/31/2022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dirty="0"/>
              <a:t>Cooperative Professionals Guild  v.1 April 22, 2022</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31672AE-CA7B-44E4-BD17-00A8E0BF89C5}" type="datetime1">
              <a:rPr lang="en-US" smtClean="0"/>
              <a:t>5/31/2022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dirty="0"/>
              <a:t>Cooperative Professionals Guild  v.1 April 22, 2022</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oopguild.wildapricot.org/directory" TargetMode="External"/><Relationship Id="rId2" Type="http://schemas.openxmlformats.org/officeDocument/2006/relationships/hyperlink" Target="https://coopguild.wildapricot.org/" TargetMode="External"/><Relationship Id="rId1" Type="http://schemas.openxmlformats.org/officeDocument/2006/relationships/slideLayout" Target="../slideLayouts/slideLayout2.xml"/><Relationship Id="rId4" Type="http://schemas.openxmlformats.org/officeDocument/2006/relationships/hyperlink" Target="https://coopguild.wildapricot.org/Members-by-Stat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coopguild.wildapricot.org/Members-by-Stat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170B9C-85A5-4673-981C-DDDBAC51F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One in a crowd">
            <a:extLst>
              <a:ext uri="{FF2B5EF4-FFF2-40B4-BE49-F238E27FC236}">
                <a16:creationId xmlns:a16="http://schemas.microsoft.com/office/drawing/2014/main" id="{C32EC07E-D80C-7F76-AD01-272786BA3BCF}"/>
              </a:ext>
            </a:extLst>
          </p:cNvPr>
          <p:cNvPicPr>
            <a:picLocks noChangeAspect="1"/>
          </p:cNvPicPr>
          <p:nvPr/>
        </p:nvPicPr>
        <p:blipFill rotWithShape="1">
          <a:blip r:embed="rId2"/>
          <a:srcRect l="26939" r="18749"/>
          <a:stretch/>
        </p:blipFill>
        <p:spPr>
          <a:xfrm>
            <a:off x="20" y="10"/>
            <a:ext cx="4966232" cy="6857990"/>
          </a:xfrm>
          <a:prstGeom prst="rect">
            <a:avLst/>
          </a:prstGeom>
        </p:spPr>
      </p:pic>
      <p:sp>
        <p:nvSpPr>
          <p:cNvPr id="13" name="Freeform 6">
            <a:extLst>
              <a:ext uri="{FF2B5EF4-FFF2-40B4-BE49-F238E27FC236}">
                <a16:creationId xmlns:a16="http://schemas.microsoft.com/office/drawing/2014/main" id="{1C82216A-4221-434A-B11C-7E13B4A1F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C044EA50-D430-4FBF-A7A3-A0841F248DEE}"/>
              </a:ext>
            </a:extLst>
          </p:cNvPr>
          <p:cNvSpPr>
            <a:spLocks noGrp="1"/>
          </p:cNvSpPr>
          <p:nvPr>
            <p:ph type="ctrTitle"/>
          </p:nvPr>
        </p:nvSpPr>
        <p:spPr>
          <a:xfrm>
            <a:off x="5927075" y="1480931"/>
            <a:ext cx="6264905" cy="1948069"/>
          </a:xfrm>
        </p:spPr>
        <p:txBody>
          <a:bodyPr>
            <a:normAutofit fontScale="90000"/>
          </a:bodyPr>
          <a:lstStyle/>
          <a:p>
            <a:pPr algn="l"/>
            <a:r>
              <a:rPr lang="en-US" sz="4800" cap="none" dirty="0"/>
              <a:t>How to Participate in the Cooperative Professionals Guild Member Directory</a:t>
            </a:r>
            <a:endParaRPr lang="en-US" sz="4800" dirty="0"/>
          </a:p>
        </p:txBody>
      </p:sp>
      <p:sp>
        <p:nvSpPr>
          <p:cNvPr id="3" name="Subtitle 2">
            <a:extLst>
              <a:ext uri="{FF2B5EF4-FFF2-40B4-BE49-F238E27FC236}">
                <a16:creationId xmlns:a16="http://schemas.microsoft.com/office/drawing/2014/main" id="{530C7D68-A133-4199-8AC1-77314A3A22B8}"/>
              </a:ext>
            </a:extLst>
          </p:cNvPr>
          <p:cNvSpPr>
            <a:spLocks noGrp="1"/>
          </p:cNvSpPr>
          <p:nvPr>
            <p:ph type="subTitle" idx="1"/>
          </p:nvPr>
        </p:nvSpPr>
        <p:spPr>
          <a:xfrm>
            <a:off x="6016820" y="3513361"/>
            <a:ext cx="5607906" cy="2722186"/>
          </a:xfrm>
        </p:spPr>
        <p:txBody>
          <a:bodyPr>
            <a:noAutofit/>
          </a:bodyPr>
          <a:lstStyle/>
          <a:p>
            <a:pPr algn="l">
              <a:lnSpc>
                <a:spcPct val="102000"/>
              </a:lnSpc>
              <a:spcAft>
                <a:spcPts val="600"/>
              </a:spcAft>
            </a:pPr>
            <a:r>
              <a:rPr lang="en-US" sz="2800" dirty="0">
                <a:solidFill>
                  <a:srgbClr val="002060"/>
                </a:solidFill>
              </a:rPr>
              <a:t>Create and update your member profile and control your privacy settings to share information with other members and the public via the Member Directory</a:t>
            </a:r>
          </a:p>
        </p:txBody>
      </p:sp>
      <p:sp>
        <p:nvSpPr>
          <p:cNvPr id="4" name="Footer Placeholder 3">
            <a:extLst>
              <a:ext uri="{FF2B5EF4-FFF2-40B4-BE49-F238E27FC236}">
                <a16:creationId xmlns:a16="http://schemas.microsoft.com/office/drawing/2014/main" id="{B088E20E-FFB2-439D-9B12-3ED6D6D4E539}"/>
              </a:ext>
            </a:extLst>
          </p:cNvPr>
          <p:cNvSpPr>
            <a:spLocks noGrp="1"/>
          </p:cNvSpPr>
          <p:nvPr>
            <p:ph type="ftr" sz="quarter" idx="11"/>
          </p:nvPr>
        </p:nvSpPr>
        <p:spPr>
          <a:xfrm>
            <a:off x="5316718" y="6453386"/>
            <a:ext cx="4290713" cy="404614"/>
          </a:xfrm>
        </p:spPr>
        <p:txBody>
          <a:bodyPr>
            <a:normAutofit/>
          </a:bodyPr>
          <a:lstStyle/>
          <a:p>
            <a:pPr algn="l">
              <a:spcAft>
                <a:spcPts val="600"/>
              </a:spcAft>
            </a:pPr>
            <a:r>
              <a:rPr lang="en-US" dirty="0"/>
              <a:t>Cooperative Professionals Guild  v.1 April 22, 2022</a:t>
            </a:r>
          </a:p>
        </p:txBody>
      </p:sp>
      <p:sp>
        <p:nvSpPr>
          <p:cNvPr id="5" name="Slide Number Placeholder 4">
            <a:extLst>
              <a:ext uri="{FF2B5EF4-FFF2-40B4-BE49-F238E27FC236}">
                <a16:creationId xmlns:a16="http://schemas.microsoft.com/office/drawing/2014/main" id="{CF1F4B2C-099F-4C21-818D-6422F01BA02B}"/>
              </a:ext>
            </a:extLst>
          </p:cNvPr>
          <p:cNvSpPr>
            <a:spLocks noGrp="1"/>
          </p:cNvSpPr>
          <p:nvPr>
            <p:ph type="sldNum" sz="quarter" idx="12"/>
          </p:nvPr>
        </p:nvSpPr>
        <p:spPr>
          <a:xfrm>
            <a:off x="9830683" y="6453386"/>
            <a:ext cx="1596292" cy="404614"/>
          </a:xfrm>
        </p:spPr>
        <p:txBody>
          <a:bodyPr>
            <a:normAutofit/>
          </a:bodyPr>
          <a:lstStyle/>
          <a:p>
            <a:pPr>
              <a:spcAft>
                <a:spcPts val="600"/>
              </a:spcAft>
            </a:pPr>
            <a:fld id="{69E57DC2-970A-4B3E-BB1C-7A09969E49DF}" type="slidenum">
              <a:rPr lang="en-US" smtClean="0"/>
              <a:pPr>
                <a:spcAft>
                  <a:spcPts val="600"/>
                </a:spcAft>
              </a:pPr>
              <a:t>1</a:t>
            </a:fld>
            <a:endParaRPr lang="en-US" dirty="0"/>
          </a:p>
        </p:txBody>
      </p:sp>
    </p:spTree>
    <p:extLst>
      <p:ext uri="{BB962C8B-B14F-4D97-AF65-F5344CB8AC3E}">
        <p14:creationId xmlns:p14="http://schemas.microsoft.com/office/powerpoint/2010/main" val="48158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B3FA198-8A64-4B72-9601-3E4D1D385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9E059BD5-B8B2-4135-9AB7-AB6D8DF336EB}"/>
              </a:ext>
            </a:extLst>
          </p:cNvPr>
          <p:cNvSpPr>
            <a:spLocks noGrp="1"/>
          </p:cNvSpPr>
          <p:nvPr>
            <p:ph type="ftr" sz="quarter" idx="11"/>
          </p:nvPr>
        </p:nvSpPr>
        <p:spPr>
          <a:xfrm>
            <a:off x="2893564" y="6453386"/>
            <a:ext cx="6280830" cy="404614"/>
          </a:xfrm>
        </p:spPr>
        <p:txBody>
          <a:bodyPr vert="horz" lIns="91440" tIns="45720" rIns="91440" bIns="45720" rtlCol="0" anchor="ctr">
            <a:normAutofit/>
          </a:bodyPr>
          <a:lstStyle/>
          <a:p>
            <a:pPr>
              <a:spcAft>
                <a:spcPts val="600"/>
              </a:spcAft>
            </a:pPr>
            <a:r>
              <a:rPr lang="en-US" kern="1200" baseline="0" dirty="0">
                <a:solidFill>
                  <a:schemeClr val="tx2"/>
                </a:solidFill>
                <a:latin typeface="+mn-lt"/>
                <a:ea typeface="+mn-ea"/>
                <a:cs typeface="+mn-cs"/>
              </a:rPr>
              <a:t>Cooperative Professionals Guild  v.1 April 22, 2022</a:t>
            </a:r>
          </a:p>
        </p:txBody>
      </p:sp>
      <p:sp>
        <p:nvSpPr>
          <p:cNvPr id="5" name="Slide Number Placeholder 4">
            <a:extLst>
              <a:ext uri="{FF2B5EF4-FFF2-40B4-BE49-F238E27FC236}">
                <a16:creationId xmlns:a16="http://schemas.microsoft.com/office/drawing/2014/main" id="{47F1EB03-3BF8-49AD-B73E-5546F80E9AD9}"/>
              </a:ext>
            </a:extLst>
          </p:cNvPr>
          <p:cNvSpPr>
            <a:spLocks noGrp="1"/>
          </p:cNvSpPr>
          <p:nvPr>
            <p:ph type="sldNum" sz="quarter" idx="12"/>
          </p:nvPr>
        </p:nvSpPr>
        <p:spPr>
          <a:xfrm>
            <a:off x="9472736" y="6453386"/>
            <a:ext cx="1596292" cy="404614"/>
          </a:xfrm>
        </p:spPr>
        <p:txBody>
          <a:bodyPr vert="horz" lIns="91440" tIns="45720" rIns="91440" bIns="45720" rtlCol="0" anchor="ctr">
            <a:normAutofit/>
          </a:bodyPr>
          <a:lstStyle/>
          <a:p>
            <a:pPr>
              <a:spcAft>
                <a:spcPts val="600"/>
              </a:spcAft>
            </a:pPr>
            <a:fld id="{69E57DC2-970A-4B3E-BB1C-7A09969E49DF}" type="slidenum">
              <a:rPr lang="en-US" smtClean="0"/>
              <a:pPr>
                <a:spcAft>
                  <a:spcPts val="600"/>
                </a:spcAft>
              </a:pPr>
              <a:t>10</a:t>
            </a:fld>
            <a:endParaRPr lang="en-US" dirty="0"/>
          </a:p>
        </p:txBody>
      </p:sp>
      <p:pic>
        <p:nvPicPr>
          <p:cNvPr id="10" name="Picture 9" descr="Graphical user interface, text&#10;&#10;Description automatically generated">
            <a:extLst>
              <a:ext uri="{FF2B5EF4-FFF2-40B4-BE49-F238E27FC236}">
                <a16:creationId xmlns:a16="http://schemas.microsoft.com/office/drawing/2014/main" id="{C8CB45C3-EC95-4B4F-B79C-1EFFABC9A6FB}"/>
              </a:ext>
            </a:extLst>
          </p:cNvPr>
          <p:cNvPicPr>
            <a:picLocks noChangeAspect="1"/>
          </p:cNvPicPr>
          <p:nvPr/>
        </p:nvPicPr>
        <p:blipFill rotWithShape="1">
          <a:blip r:embed="rId2"/>
          <a:srcRect t="28490"/>
          <a:stretch/>
        </p:blipFill>
        <p:spPr bwMode="auto">
          <a:xfrm>
            <a:off x="1509311" y="3779108"/>
            <a:ext cx="9044848" cy="279796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F2C4FDC9-0573-42C3-A017-5634A8BC3F0D}"/>
              </a:ext>
            </a:extLst>
          </p:cNvPr>
          <p:cNvSpPr txBox="1"/>
          <p:nvPr/>
        </p:nvSpPr>
        <p:spPr>
          <a:xfrm>
            <a:off x="947451" y="440675"/>
            <a:ext cx="10201619" cy="2308324"/>
          </a:xfrm>
          <a:prstGeom prst="rect">
            <a:avLst/>
          </a:prstGeom>
          <a:noFill/>
        </p:spPr>
        <p:txBody>
          <a:bodyPr wrap="square" rtlCol="0">
            <a:spAutoFit/>
          </a:bodyPr>
          <a:lstStyle/>
          <a:p>
            <a:r>
              <a:rPr lang="en-US" b="1" i="1" dirty="0"/>
              <a:t>TIP FOR COMPLETING FIELDS FOR THE DIRECTORY LISTING PAGE</a:t>
            </a:r>
            <a:r>
              <a:rPr lang="en-US" dirty="0"/>
              <a:t>: </a:t>
            </a:r>
            <a:r>
              <a:rPr lang="en-US" i="1" dirty="0">
                <a:solidFill>
                  <a:srgbClr val="002060"/>
                </a:solidFill>
              </a:rPr>
              <a:t>The Member Directory listing pages will display the membership profile fields shown in the table below (in three columns and a bottom row)  but </a:t>
            </a:r>
            <a:r>
              <a:rPr lang="en-US" i="1" u="sng" dirty="0">
                <a:solidFill>
                  <a:srgbClr val="002060"/>
                </a:solidFill>
              </a:rPr>
              <a:t>only if </a:t>
            </a:r>
            <a:r>
              <a:rPr lang="en-US" i="1" dirty="0">
                <a:solidFill>
                  <a:srgbClr val="002060"/>
                </a:solidFill>
              </a:rPr>
              <a:t>your privacy settings allow and </a:t>
            </a:r>
            <a:r>
              <a:rPr lang="en-US" i="1" u="sng" dirty="0">
                <a:solidFill>
                  <a:srgbClr val="002060"/>
                </a:solidFill>
              </a:rPr>
              <a:t>only </a:t>
            </a:r>
            <a:r>
              <a:rPr lang="en-US" dirty="0">
                <a:solidFill>
                  <a:srgbClr val="002060"/>
                </a:solidFill>
              </a:rPr>
              <a:t>if</a:t>
            </a:r>
            <a:r>
              <a:rPr lang="en-US" i="1" dirty="0">
                <a:solidFill>
                  <a:srgbClr val="002060"/>
                </a:solidFill>
              </a:rPr>
              <a:t> you add information to these fields.  These fields start with an “*” asterisk in the member profile form to make it easier for you to find and complete them.  </a:t>
            </a:r>
            <a:r>
              <a:rPr lang="en-US" b="1" i="1" dirty="0">
                <a:solidFill>
                  <a:srgbClr val="002060"/>
                </a:solidFill>
              </a:rPr>
              <a:t>If you don’t complete “Workplace Address – State” you will appear at the end of the Members by State directory under “View details” instead of under your state.</a:t>
            </a:r>
          </a:p>
          <a:p>
            <a:endParaRPr lang="en-US" i="1" dirty="0">
              <a:solidFill>
                <a:srgbClr val="002060"/>
              </a:solidFill>
            </a:endParaRPr>
          </a:p>
          <a:p>
            <a:endParaRPr lang="en-US" dirty="0"/>
          </a:p>
        </p:txBody>
      </p:sp>
      <p:graphicFrame>
        <p:nvGraphicFramePr>
          <p:cNvPr id="2" name="Table 2">
            <a:extLst>
              <a:ext uri="{FF2B5EF4-FFF2-40B4-BE49-F238E27FC236}">
                <a16:creationId xmlns:a16="http://schemas.microsoft.com/office/drawing/2014/main" id="{BBE4F137-87AB-0A79-A345-F52E691DC3A4}"/>
              </a:ext>
            </a:extLst>
          </p:cNvPr>
          <p:cNvGraphicFramePr>
            <a:graphicFrameLocks noGrp="1"/>
          </p:cNvGraphicFramePr>
          <p:nvPr>
            <p:extLst>
              <p:ext uri="{D42A27DB-BD31-4B8C-83A1-F6EECF244321}">
                <p14:modId xmlns:p14="http://schemas.microsoft.com/office/powerpoint/2010/main" val="3693863912"/>
              </p:ext>
            </p:extLst>
          </p:nvPr>
        </p:nvGraphicFramePr>
        <p:xfrm>
          <a:off x="1413321" y="2343844"/>
          <a:ext cx="8857561" cy="1408603"/>
        </p:xfrm>
        <a:graphic>
          <a:graphicData uri="http://schemas.openxmlformats.org/drawingml/2006/table">
            <a:tbl>
              <a:tblPr firstRow="1" bandRow="1">
                <a:tableStyleId>{5C22544A-7EE6-4342-B048-85BDC9FD1C3A}</a:tableStyleId>
              </a:tblPr>
              <a:tblGrid>
                <a:gridCol w="2346593">
                  <a:extLst>
                    <a:ext uri="{9D8B030D-6E8A-4147-A177-3AD203B41FA5}">
                      <a16:colId xmlns:a16="http://schemas.microsoft.com/office/drawing/2014/main" val="3159657864"/>
                    </a:ext>
                  </a:extLst>
                </a:gridCol>
                <a:gridCol w="3057733">
                  <a:extLst>
                    <a:ext uri="{9D8B030D-6E8A-4147-A177-3AD203B41FA5}">
                      <a16:colId xmlns:a16="http://schemas.microsoft.com/office/drawing/2014/main" val="2369091163"/>
                    </a:ext>
                  </a:extLst>
                </a:gridCol>
                <a:gridCol w="3453235">
                  <a:extLst>
                    <a:ext uri="{9D8B030D-6E8A-4147-A177-3AD203B41FA5}">
                      <a16:colId xmlns:a16="http://schemas.microsoft.com/office/drawing/2014/main" val="322571560"/>
                    </a:ext>
                  </a:extLst>
                </a:gridCol>
              </a:tblGrid>
              <a:tr h="951044">
                <a:tc>
                  <a:txBody>
                    <a:bodyPr/>
                    <a:lstStyle/>
                    <a:p>
                      <a:r>
                        <a:rPr lang="en-US" dirty="0">
                          <a:solidFill>
                            <a:srgbClr val="FF0000"/>
                          </a:solidFill>
                        </a:rPr>
                        <a:t>Last name, First name</a:t>
                      </a:r>
                    </a:p>
                    <a:p>
                      <a:r>
                        <a:rPr lang="en-US" dirty="0">
                          <a:solidFill>
                            <a:srgbClr val="FF0000"/>
                          </a:solidFill>
                        </a:rPr>
                        <a:t>Profession</a:t>
                      </a:r>
                    </a:p>
                    <a:p>
                      <a:r>
                        <a:rPr lang="en-US" dirty="0">
                          <a:solidFill>
                            <a:srgbClr val="FF0000"/>
                          </a:solidFill>
                        </a:rPr>
                        <a:t>Photo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rgbClr val="FF0000"/>
                          </a:solidFill>
                        </a:rPr>
                        <a:t>Primary Workplace/Affiliation</a:t>
                      </a:r>
                    </a:p>
                    <a:p>
                      <a:r>
                        <a:rPr lang="en-US" dirty="0">
                          <a:solidFill>
                            <a:srgbClr val="FF0000"/>
                          </a:solidFill>
                        </a:rPr>
                        <a:t>Workplace Address – City</a:t>
                      </a:r>
                    </a:p>
                    <a:p>
                      <a:r>
                        <a:rPr lang="en-US" dirty="0">
                          <a:solidFill>
                            <a:srgbClr val="FF0000"/>
                          </a:solidFill>
                          <a:highlight>
                            <a:srgbClr val="FFFF00"/>
                          </a:highlight>
                        </a:rPr>
                        <a:t>Workplace Address –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FF0000"/>
                          </a:solidFill>
                        </a:rPr>
                        <a:t>State of Practice</a:t>
                      </a:r>
                    </a:p>
                    <a:p>
                      <a:r>
                        <a:rPr lang="en-US" dirty="0">
                          <a:solidFill>
                            <a:srgbClr val="FF0000"/>
                          </a:solidFill>
                        </a:rPr>
                        <a:t>Member is accepting new clients </a:t>
                      </a:r>
                    </a:p>
                    <a:p>
                      <a:r>
                        <a:rPr lang="en-US" dirty="0">
                          <a:solidFill>
                            <a:srgbClr val="FF0000"/>
                          </a:solidFill>
                        </a:rPr>
                        <a:t>Coop Sectors Served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895172"/>
                  </a:ext>
                </a:extLst>
              </a:tr>
              <a:tr h="457559">
                <a:tc gridSpan="3">
                  <a:txBody>
                    <a:bodyPr/>
                    <a:lstStyle/>
                    <a:p>
                      <a:r>
                        <a:rPr lang="en-US" b="1" dirty="0">
                          <a:solidFill>
                            <a:srgbClr val="FF0000"/>
                          </a:solidFill>
                        </a:rPr>
                        <a:t> Profile summary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0846020"/>
                  </a:ext>
                </a:extLst>
              </a:tr>
            </a:tbl>
          </a:graphicData>
        </a:graphic>
      </p:graphicFrame>
      <p:sp>
        <p:nvSpPr>
          <p:cNvPr id="12" name="TextBox 11">
            <a:extLst>
              <a:ext uri="{FF2B5EF4-FFF2-40B4-BE49-F238E27FC236}">
                <a16:creationId xmlns:a16="http://schemas.microsoft.com/office/drawing/2014/main" id="{393EA445-E22F-20C7-6A5C-68DAF5BB8888}"/>
              </a:ext>
            </a:extLst>
          </p:cNvPr>
          <p:cNvSpPr txBox="1"/>
          <p:nvPr/>
        </p:nvSpPr>
        <p:spPr>
          <a:xfrm>
            <a:off x="848299" y="3844510"/>
            <a:ext cx="489942" cy="2608875"/>
          </a:xfrm>
          <a:prstGeom prst="rect">
            <a:avLst/>
          </a:prstGeom>
          <a:noFill/>
        </p:spPr>
        <p:txBody>
          <a:bodyPr vert="wordArtVert" wrap="square" rtlCol="0">
            <a:spAutoFit/>
          </a:bodyPr>
          <a:lstStyle/>
          <a:p>
            <a:r>
              <a:rPr lang="en-US" dirty="0"/>
              <a:t>Examples</a:t>
            </a:r>
          </a:p>
        </p:txBody>
      </p:sp>
    </p:spTree>
    <p:extLst>
      <p:ext uri="{BB962C8B-B14F-4D97-AF65-F5344CB8AC3E}">
        <p14:creationId xmlns:p14="http://schemas.microsoft.com/office/powerpoint/2010/main" val="349342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FA404098-017E-47D0-9841-D1DEB3BF7594}"/>
              </a:ext>
            </a:extLst>
          </p:cNvPr>
          <p:cNvSpPr>
            <a:spLocks noGrp="1"/>
          </p:cNvSpPr>
          <p:nvPr>
            <p:ph type="ftr" sz="quarter" idx="11"/>
          </p:nvPr>
        </p:nvSpPr>
        <p:spPr>
          <a:xfrm>
            <a:off x="2893564" y="6330118"/>
            <a:ext cx="6280830" cy="404614"/>
          </a:xfrm>
        </p:spPr>
        <p:txBody>
          <a:bodyPr>
            <a:normAutofit/>
          </a:bodyPr>
          <a:lstStyle/>
          <a:p>
            <a:pPr>
              <a:spcAft>
                <a:spcPts val="600"/>
              </a:spcAft>
            </a:pPr>
            <a:r>
              <a:rPr lang="en-US" dirty="0">
                <a:solidFill>
                  <a:srgbClr val="000000"/>
                </a:solidFill>
              </a:rPr>
              <a:t>Cooperative Professionals Guild  v.1 April 22, 2022</a:t>
            </a:r>
          </a:p>
        </p:txBody>
      </p:sp>
      <p:sp>
        <p:nvSpPr>
          <p:cNvPr id="3" name="Slide Number Placeholder 2">
            <a:extLst>
              <a:ext uri="{FF2B5EF4-FFF2-40B4-BE49-F238E27FC236}">
                <a16:creationId xmlns:a16="http://schemas.microsoft.com/office/drawing/2014/main" id="{13729860-DE17-4326-BD4E-B9A088AFFDCB}"/>
              </a:ext>
            </a:extLst>
          </p:cNvPr>
          <p:cNvSpPr>
            <a:spLocks noGrp="1"/>
          </p:cNvSpPr>
          <p:nvPr>
            <p:ph type="sldNum" sz="quarter" idx="12"/>
          </p:nvPr>
        </p:nvSpPr>
        <p:spPr>
          <a:xfrm>
            <a:off x="9472736" y="6330118"/>
            <a:ext cx="1596292" cy="404614"/>
          </a:xfrm>
        </p:spPr>
        <p:txBody>
          <a:bodyPr>
            <a:normAutofit/>
          </a:bodyPr>
          <a:lstStyle/>
          <a:p>
            <a:pPr>
              <a:spcAft>
                <a:spcPts val="600"/>
              </a:spcAft>
            </a:pPr>
            <a:fld id="{69E57DC2-970A-4B3E-BB1C-7A09969E49DF}" type="slidenum">
              <a:rPr lang="en-US">
                <a:solidFill>
                  <a:srgbClr val="000000"/>
                </a:solidFill>
              </a:rPr>
              <a:pPr>
                <a:spcAft>
                  <a:spcPts val="600"/>
                </a:spcAft>
              </a:pPr>
              <a:t>11</a:t>
            </a:fld>
            <a:endParaRPr lang="en-US" dirty="0">
              <a:solidFill>
                <a:srgbClr val="000000"/>
              </a:solidFill>
            </a:endParaRPr>
          </a:p>
        </p:txBody>
      </p:sp>
      <p:sp>
        <p:nvSpPr>
          <p:cNvPr id="7" name="TextBox 6">
            <a:extLst>
              <a:ext uri="{FF2B5EF4-FFF2-40B4-BE49-F238E27FC236}">
                <a16:creationId xmlns:a16="http://schemas.microsoft.com/office/drawing/2014/main" id="{6ABFEA8C-4C77-41FD-9333-BA3CB7CDDB9D}"/>
              </a:ext>
            </a:extLst>
          </p:cNvPr>
          <p:cNvSpPr txBox="1"/>
          <p:nvPr/>
        </p:nvSpPr>
        <p:spPr>
          <a:xfrm>
            <a:off x="890529" y="512636"/>
            <a:ext cx="10410940" cy="2400657"/>
          </a:xfrm>
          <a:prstGeom prst="rect">
            <a:avLst/>
          </a:prstGeom>
          <a:noFill/>
        </p:spPr>
        <p:txBody>
          <a:bodyPr wrap="square" rtlCol="0">
            <a:spAutoFit/>
          </a:bodyPr>
          <a:lstStyle/>
          <a:p>
            <a:pPr marL="514350" indent="-514350">
              <a:buAutoNum type="arabicPeriod" startAt="6"/>
            </a:pPr>
            <a:r>
              <a:rPr lang="en-US" sz="3200" dirty="0">
                <a:solidFill>
                  <a:srgbClr val="C00000"/>
                </a:solidFill>
              </a:rPr>
              <a:t>Click ‘Privacy’ to edit privacy settings for your profile </a:t>
            </a:r>
            <a:r>
              <a:rPr lang="en-US" i="1" dirty="0">
                <a:solidFill>
                  <a:srgbClr val="002060"/>
                </a:solidFill>
              </a:rPr>
              <a:t>(Tip: 1</a:t>
            </a:r>
            <a:r>
              <a:rPr lang="en-US" i="1" baseline="30000" dirty="0">
                <a:solidFill>
                  <a:srgbClr val="002060"/>
                </a:solidFill>
              </a:rPr>
              <a:t>st</a:t>
            </a:r>
            <a:r>
              <a:rPr lang="en-US" i="1" dirty="0">
                <a:solidFill>
                  <a:srgbClr val="002060"/>
                </a:solidFill>
              </a:rPr>
              <a:t> click ‘Edit Profile’ a second time if you ‘Saved’ profile changes)</a:t>
            </a:r>
          </a:p>
          <a:p>
            <a:pPr marL="514350" indent="-514350">
              <a:buAutoNum type="arabicPeriod" startAt="6"/>
            </a:pPr>
            <a:r>
              <a:rPr lang="en-US" sz="3200" dirty="0">
                <a:solidFill>
                  <a:srgbClr val="C00000"/>
                </a:solidFill>
              </a:rPr>
              <a:t>Click “Show profile to others” to share any information with others; unclick to keep entire profile private. </a:t>
            </a:r>
            <a:r>
              <a:rPr lang="en-US" i="1" dirty="0">
                <a:solidFill>
                  <a:schemeClr val="accent5">
                    <a:lumMod val="50000"/>
                  </a:schemeClr>
                </a:solidFill>
              </a:rPr>
              <a:t>(Tip: this overrides the privacy settings for individual fields. If you don’t click ‘Show profile to others,’ not even your name will be displayed in the directory, even if the name field privacy settings allow it.)</a:t>
            </a:r>
          </a:p>
        </p:txBody>
      </p:sp>
      <p:pic>
        <p:nvPicPr>
          <p:cNvPr id="17" name="Picture 16">
            <a:extLst>
              <a:ext uri="{FF2B5EF4-FFF2-40B4-BE49-F238E27FC236}">
                <a16:creationId xmlns:a16="http://schemas.microsoft.com/office/drawing/2014/main" id="{AF0A0DB7-FBDD-44FB-AA37-0E0FFFF64811}"/>
              </a:ext>
            </a:extLst>
          </p:cNvPr>
          <p:cNvPicPr>
            <a:picLocks noChangeAspect="1"/>
          </p:cNvPicPr>
          <p:nvPr/>
        </p:nvPicPr>
        <p:blipFill>
          <a:blip r:embed="rId2"/>
          <a:stretch>
            <a:fillRect/>
          </a:stretch>
        </p:blipFill>
        <p:spPr>
          <a:xfrm>
            <a:off x="1792043" y="2875375"/>
            <a:ext cx="7990935" cy="3618950"/>
          </a:xfrm>
          <a:prstGeom prst="rect">
            <a:avLst/>
          </a:prstGeom>
        </p:spPr>
      </p:pic>
      <p:sp>
        <p:nvSpPr>
          <p:cNvPr id="14" name="Oval 13">
            <a:extLst>
              <a:ext uri="{FF2B5EF4-FFF2-40B4-BE49-F238E27FC236}">
                <a16:creationId xmlns:a16="http://schemas.microsoft.com/office/drawing/2014/main" id="{3ABC48CD-CB33-4355-A8BF-48DEA99F20BA}"/>
              </a:ext>
            </a:extLst>
          </p:cNvPr>
          <p:cNvSpPr/>
          <p:nvPr/>
        </p:nvSpPr>
        <p:spPr>
          <a:xfrm>
            <a:off x="2052610" y="4267243"/>
            <a:ext cx="840954" cy="2666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9DDE2E0-C48E-4756-942E-BD372280CC40}"/>
              </a:ext>
            </a:extLst>
          </p:cNvPr>
          <p:cNvSpPr/>
          <p:nvPr/>
        </p:nvSpPr>
        <p:spPr>
          <a:xfrm>
            <a:off x="1802339" y="4469550"/>
            <a:ext cx="1296118" cy="407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779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FA404098-017E-47D0-9841-D1DEB3BF7594}"/>
              </a:ext>
            </a:extLst>
          </p:cNvPr>
          <p:cNvSpPr>
            <a:spLocks noGrp="1"/>
          </p:cNvSpPr>
          <p:nvPr>
            <p:ph type="ftr" sz="quarter" idx="11"/>
          </p:nvPr>
        </p:nvSpPr>
        <p:spPr>
          <a:xfrm>
            <a:off x="2893564" y="6330118"/>
            <a:ext cx="6280830" cy="404614"/>
          </a:xfrm>
        </p:spPr>
        <p:txBody>
          <a:bodyPr>
            <a:normAutofit/>
          </a:bodyPr>
          <a:lstStyle/>
          <a:p>
            <a:pPr>
              <a:spcAft>
                <a:spcPts val="600"/>
              </a:spcAft>
            </a:pPr>
            <a:r>
              <a:rPr lang="en-US" dirty="0">
                <a:solidFill>
                  <a:srgbClr val="000000"/>
                </a:solidFill>
              </a:rPr>
              <a:t>Cooperative Professionals Guild  v.1 April 22, 2022</a:t>
            </a:r>
          </a:p>
        </p:txBody>
      </p:sp>
      <p:sp>
        <p:nvSpPr>
          <p:cNvPr id="3" name="Slide Number Placeholder 2">
            <a:extLst>
              <a:ext uri="{FF2B5EF4-FFF2-40B4-BE49-F238E27FC236}">
                <a16:creationId xmlns:a16="http://schemas.microsoft.com/office/drawing/2014/main" id="{13729860-DE17-4326-BD4E-B9A088AFFDCB}"/>
              </a:ext>
            </a:extLst>
          </p:cNvPr>
          <p:cNvSpPr>
            <a:spLocks noGrp="1"/>
          </p:cNvSpPr>
          <p:nvPr>
            <p:ph type="sldNum" sz="quarter" idx="12"/>
          </p:nvPr>
        </p:nvSpPr>
        <p:spPr>
          <a:xfrm>
            <a:off x="9472736" y="6330118"/>
            <a:ext cx="1596292" cy="404614"/>
          </a:xfrm>
        </p:spPr>
        <p:txBody>
          <a:bodyPr>
            <a:normAutofit/>
          </a:bodyPr>
          <a:lstStyle/>
          <a:p>
            <a:pPr>
              <a:spcAft>
                <a:spcPts val="600"/>
              </a:spcAft>
            </a:pPr>
            <a:fld id="{69E57DC2-970A-4B3E-BB1C-7A09969E49DF}" type="slidenum">
              <a:rPr lang="en-US">
                <a:solidFill>
                  <a:srgbClr val="000000"/>
                </a:solidFill>
              </a:rPr>
              <a:pPr>
                <a:spcAft>
                  <a:spcPts val="600"/>
                </a:spcAft>
              </a:pPr>
              <a:t>12</a:t>
            </a:fld>
            <a:endParaRPr lang="en-US" dirty="0">
              <a:solidFill>
                <a:srgbClr val="000000"/>
              </a:solidFill>
            </a:endParaRPr>
          </a:p>
        </p:txBody>
      </p:sp>
      <p:sp>
        <p:nvSpPr>
          <p:cNvPr id="7" name="TextBox 6">
            <a:extLst>
              <a:ext uri="{FF2B5EF4-FFF2-40B4-BE49-F238E27FC236}">
                <a16:creationId xmlns:a16="http://schemas.microsoft.com/office/drawing/2014/main" id="{6ABFEA8C-4C77-41FD-9333-BA3CB7CDDB9D}"/>
              </a:ext>
            </a:extLst>
          </p:cNvPr>
          <p:cNvSpPr txBox="1"/>
          <p:nvPr/>
        </p:nvSpPr>
        <p:spPr>
          <a:xfrm>
            <a:off x="890529" y="512636"/>
            <a:ext cx="10410940" cy="1200329"/>
          </a:xfrm>
          <a:prstGeom prst="rect">
            <a:avLst/>
          </a:prstGeom>
          <a:noFill/>
        </p:spPr>
        <p:txBody>
          <a:bodyPr wrap="square" rtlCol="0">
            <a:spAutoFit/>
          </a:bodyPr>
          <a:lstStyle/>
          <a:p>
            <a:r>
              <a:rPr lang="en-US" sz="3200" dirty="0">
                <a:solidFill>
                  <a:srgbClr val="C00000"/>
                </a:solidFill>
              </a:rPr>
              <a:t>8.  Edit privacy settings for each field.  Then click ‘Save’</a:t>
            </a:r>
          </a:p>
          <a:p>
            <a:r>
              <a:rPr lang="en-US" sz="2000" i="1" dirty="0">
                <a:solidFill>
                  <a:schemeClr val="accent5">
                    <a:lumMod val="50000"/>
                  </a:schemeClr>
                </a:solidFill>
              </a:rPr>
              <a:t>Tip: select ‘Anybody’ to share with members and public, ‘Members’ to share with members only, or ‘No access’ to share only with Guild admins. </a:t>
            </a:r>
          </a:p>
        </p:txBody>
      </p:sp>
      <p:pic>
        <p:nvPicPr>
          <p:cNvPr id="15" name="Picture 14" descr="A picture containing graphical user interface&#10;&#10;Description automatically generated">
            <a:extLst>
              <a:ext uri="{FF2B5EF4-FFF2-40B4-BE49-F238E27FC236}">
                <a16:creationId xmlns:a16="http://schemas.microsoft.com/office/drawing/2014/main" id="{19F02284-A8D0-4AAE-9BD1-D611C5BB6F78}"/>
              </a:ext>
            </a:extLst>
          </p:cNvPr>
          <p:cNvPicPr>
            <a:picLocks noChangeAspect="1"/>
          </p:cNvPicPr>
          <p:nvPr/>
        </p:nvPicPr>
        <p:blipFill>
          <a:blip r:embed="rId2"/>
          <a:stretch>
            <a:fillRect/>
          </a:stretch>
        </p:blipFill>
        <p:spPr>
          <a:xfrm>
            <a:off x="1806766" y="1766506"/>
            <a:ext cx="8075364" cy="4578858"/>
          </a:xfrm>
          <a:prstGeom prst="rect">
            <a:avLst/>
          </a:prstGeom>
        </p:spPr>
      </p:pic>
      <p:grpSp>
        <p:nvGrpSpPr>
          <p:cNvPr id="11" name="Group 10">
            <a:extLst>
              <a:ext uri="{FF2B5EF4-FFF2-40B4-BE49-F238E27FC236}">
                <a16:creationId xmlns:a16="http://schemas.microsoft.com/office/drawing/2014/main" id="{AAAEB58A-0F3A-C6F1-7E86-E6B33441EE8E}"/>
              </a:ext>
            </a:extLst>
          </p:cNvPr>
          <p:cNvGrpSpPr/>
          <p:nvPr/>
        </p:nvGrpSpPr>
        <p:grpSpPr>
          <a:xfrm>
            <a:off x="1189457" y="770604"/>
            <a:ext cx="360" cy="360"/>
            <a:chOff x="1189457" y="770604"/>
            <a:chExt cx="360" cy="36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22F15BA-691D-9B14-9CC5-93CE80E9FD20}"/>
                    </a:ext>
                  </a:extLst>
                </p14:cNvPr>
                <p14:cNvContentPartPr/>
                <p14:nvPr/>
              </p14:nvContentPartPr>
              <p14:xfrm>
                <a:off x="1189457" y="770604"/>
                <a:ext cx="360" cy="360"/>
              </p14:xfrm>
            </p:contentPart>
          </mc:Choice>
          <mc:Fallback xmlns="">
            <p:pic>
              <p:nvPicPr>
                <p:cNvPr id="8" name="Ink 7">
                  <a:extLst>
                    <a:ext uri="{FF2B5EF4-FFF2-40B4-BE49-F238E27FC236}">
                      <a16:creationId xmlns:a16="http://schemas.microsoft.com/office/drawing/2014/main" id="{D22F15BA-691D-9B14-9CC5-93CE80E9FD20}"/>
                    </a:ext>
                  </a:extLst>
                </p:cNvPr>
                <p:cNvPicPr/>
                <p:nvPr/>
              </p:nvPicPr>
              <p:blipFill>
                <a:blip r:embed="rId4"/>
                <a:stretch>
                  <a:fillRect/>
                </a:stretch>
              </p:blipFill>
              <p:spPr>
                <a:xfrm>
                  <a:off x="1185137" y="766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DFAF8DE-D9A3-EBEC-CBCF-58C393E6616E}"/>
                    </a:ext>
                  </a:extLst>
                </p14:cNvPr>
                <p14:cNvContentPartPr/>
                <p14:nvPr/>
              </p14:nvContentPartPr>
              <p14:xfrm>
                <a:off x="1189457" y="770604"/>
                <a:ext cx="360" cy="360"/>
              </p14:xfrm>
            </p:contentPart>
          </mc:Choice>
          <mc:Fallback xmlns="">
            <p:pic>
              <p:nvPicPr>
                <p:cNvPr id="9" name="Ink 8">
                  <a:extLst>
                    <a:ext uri="{FF2B5EF4-FFF2-40B4-BE49-F238E27FC236}">
                      <a16:creationId xmlns:a16="http://schemas.microsoft.com/office/drawing/2014/main" id="{FDFAF8DE-D9A3-EBEC-CBCF-58C393E6616E}"/>
                    </a:ext>
                  </a:extLst>
                </p:cNvPr>
                <p:cNvPicPr/>
                <p:nvPr/>
              </p:nvPicPr>
              <p:blipFill>
                <a:blip r:embed="rId4"/>
                <a:stretch>
                  <a:fillRect/>
                </a:stretch>
              </p:blipFill>
              <p:spPr>
                <a:xfrm>
                  <a:off x="1185137" y="76628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0CFBC4E5-42D4-567A-7D3D-8E2F24DA4130}"/>
                    </a:ext>
                  </a:extLst>
                </p14:cNvPr>
                <p14:cNvContentPartPr/>
                <p14:nvPr/>
              </p14:nvContentPartPr>
              <p14:xfrm>
                <a:off x="1189457" y="770604"/>
                <a:ext cx="360" cy="360"/>
              </p14:xfrm>
            </p:contentPart>
          </mc:Choice>
          <mc:Fallback xmlns="">
            <p:pic>
              <p:nvPicPr>
                <p:cNvPr id="10" name="Ink 9">
                  <a:extLst>
                    <a:ext uri="{FF2B5EF4-FFF2-40B4-BE49-F238E27FC236}">
                      <a16:creationId xmlns:a16="http://schemas.microsoft.com/office/drawing/2014/main" id="{0CFBC4E5-42D4-567A-7D3D-8E2F24DA4130}"/>
                    </a:ext>
                  </a:extLst>
                </p:cNvPr>
                <p:cNvPicPr/>
                <p:nvPr/>
              </p:nvPicPr>
              <p:blipFill>
                <a:blip r:embed="rId4"/>
                <a:stretch>
                  <a:fillRect/>
                </a:stretch>
              </p:blipFill>
              <p:spPr>
                <a:xfrm>
                  <a:off x="1185137" y="76628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45E7B2D7-036F-E72B-C34B-A4505946E7C2}"/>
                  </a:ext>
                </a:extLst>
              </p14:cNvPr>
              <p14:cNvContentPartPr/>
              <p14:nvPr/>
            </p14:nvContentPartPr>
            <p14:xfrm>
              <a:off x="2192057" y="693924"/>
              <a:ext cx="360" cy="360"/>
            </p14:xfrm>
          </p:contentPart>
        </mc:Choice>
        <mc:Fallback xmlns="">
          <p:pic>
            <p:nvPicPr>
              <p:cNvPr id="12" name="Ink 11">
                <a:extLst>
                  <a:ext uri="{FF2B5EF4-FFF2-40B4-BE49-F238E27FC236}">
                    <a16:creationId xmlns:a16="http://schemas.microsoft.com/office/drawing/2014/main" id="{45E7B2D7-036F-E72B-C34B-A4505946E7C2}"/>
                  </a:ext>
                </a:extLst>
              </p:cNvPr>
              <p:cNvPicPr/>
              <p:nvPr/>
            </p:nvPicPr>
            <p:blipFill>
              <a:blip r:embed="rId4"/>
              <a:stretch>
                <a:fillRect/>
              </a:stretch>
            </p:blipFill>
            <p:spPr>
              <a:xfrm>
                <a:off x="2187737" y="689604"/>
                <a:ext cx="9000" cy="9000"/>
              </a:xfrm>
              <a:prstGeom prst="rect">
                <a:avLst/>
              </a:prstGeom>
            </p:spPr>
          </p:pic>
        </mc:Fallback>
      </mc:AlternateContent>
    </p:spTree>
    <p:extLst>
      <p:ext uri="{BB962C8B-B14F-4D97-AF65-F5344CB8AC3E}">
        <p14:creationId xmlns:p14="http://schemas.microsoft.com/office/powerpoint/2010/main" val="161231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EBAE-BA32-4AC7-A798-493C3274DEA7}"/>
              </a:ext>
            </a:extLst>
          </p:cNvPr>
          <p:cNvSpPr>
            <a:spLocks noGrp="1"/>
          </p:cNvSpPr>
          <p:nvPr>
            <p:ph type="title"/>
          </p:nvPr>
        </p:nvSpPr>
        <p:spPr>
          <a:xfrm>
            <a:off x="1371600" y="685799"/>
            <a:ext cx="9986790" cy="2348831"/>
          </a:xfrm>
        </p:spPr>
        <p:txBody>
          <a:bodyPr>
            <a:normAutofit/>
          </a:bodyPr>
          <a:lstStyle/>
          <a:p>
            <a:r>
              <a:rPr lang="en-US" sz="4000" dirty="0">
                <a:solidFill>
                  <a:srgbClr val="FF0000"/>
                </a:solidFill>
              </a:rPr>
              <a:t>9. Check and correct </a:t>
            </a:r>
            <a:r>
              <a:rPr lang="en-US" sz="4000" u="sng" dirty="0">
                <a:solidFill>
                  <a:srgbClr val="FF0000"/>
                </a:solidFill>
              </a:rPr>
              <a:t>both</a:t>
            </a:r>
            <a:r>
              <a:rPr lang="en-US" sz="4000" dirty="0">
                <a:solidFill>
                  <a:srgbClr val="FF0000"/>
                </a:solidFill>
              </a:rPr>
              <a:t> your Directory listing page and your profile page to make sure they display as you intend.  </a:t>
            </a:r>
            <a:br>
              <a:rPr lang="en-US" sz="4000" dirty="0">
                <a:solidFill>
                  <a:srgbClr val="FF0000"/>
                </a:solidFill>
              </a:rPr>
            </a:br>
            <a:r>
              <a:rPr lang="en-US" sz="2200" i="1" dirty="0">
                <a:solidFill>
                  <a:schemeClr val="accent5">
                    <a:lumMod val="50000"/>
                  </a:schemeClr>
                </a:solidFill>
              </a:rPr>
              <a:t>TIP: Look at both pages when logged in as a member (to see what other members see) and when logged out (to see what the public and logged out members see). </a:t>
            </a:r>
            <a:endParaRPr lang="en-US" sz="2700" dirty="0">
              <a:solidFill>
                <a:schemeClr val="tx1"/>
              </a:solidFill>
            </a:endParaRPr>
          </a:p>
        </p:txBody>
      </p:sp>
      <p:pic>
        <p:nvPicPr>
          <p:cNvPr id="9" name="Content Placeholder 8" descr="Graphical user interface, text, application, email&#10;&#10;Description automatically generated">
            <a:extLst>
              <a:ext uri="{FF2B5EF4-FFF2-40B4-BE49-F238E27FC236}">
                <a16:creationId xmlns:a16="http://schemas.microsoft.com/office/drawing/2014/main" id="{E637D800-31B8-4D49-DD34-A670FBDCE2AD}"/>
              </a:ext>
            </a:extLst>
          </p:cNvPr>
          <p:cNvPicPr>
            <a:picLocks noGrp="1" noChangeAspect="1"/>
          </p:cNvPicPr>
          <p:nvPr>
            <p:ph sz="half" idx="4"/>
          </p:nvPr>
        </p:nvPicPr>
        <p:blipFill rotWithShape="1">
          <a:blip r:embed="rId2"/>
          <a:srcRect t="18044" b="20228"/>
          <a:stretch/>
        </p:blipFill>
        <p:spPr bwMode="auto">
          <a:xfrm>
            <a:off x="6415774" y="3980502"/>
            <a:ext cx="5815582" cy="2562192"/>
          </a:xfrm>
          <a:prstGeom prst="rect">
            <a:avLst/>
          </a:prstGeom>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4436E33E-019B-4EBD-81E1-6B352D8B2D04}"/>
              </a:ext>
            </a:extLst>
          </p:cNvPr>
          <p:cNvSpPr>
            <a:spLocks noGrp="1"/>
          </p:cNvSpPr>
          <p:nvPr>
            <p:ph type="body" idx="1"/>
          </p:nvPr>
        </p:nvSpPr>
        <p:spPr>
          <a:xfrm>
            <a:off x="1038340" y="3574160"/>
            <a:ext cx="5326655" cy="359018"/>
          </a:xfrm>
        </p:spPr>
        <p:txBody>
          <a:bodyPr/>
          <a:lstStyle/>
          <a:p>
            <a:pPr algn="ctr"/>
            <a:r>
              <a:rPr lang="en-US" sz="2400" dirty="0"/>
              <a:t>Public View</a:t>
            </a:r>
          </a:p>
        </p:txBody>
      </p:sp>
      <p:sp>
        <p:nvSpPr>
          <p:cNvPr id="5" name="Text Placeholder 4">
            <a:extLst>
              <a:ext uri="{FF2B5EF4-FFF2-40B4-BE49-F238E27FC236}">
                <a16:creationId xmlns:a16="http://schemas.microsoft.com/office/drawing/2014/main" id="{66E8B146-19D8-427D-B3B2-3D1CDBF87C9E}"/>
              </a:ext>
            </a:extLst>
          </p:cNvPr>
          <p:cNvSpPr>
            <a:spLocks noGrp="1"/>
          </p:cNvSpPr>
          <p:nvPr>
            <p:ph type="body" sz="quarter" idx="3"/>
          </p:nvPr>
        </p:nvSpPr>
        <p:spPr>
          <a:xfrm>
            <a:off x="6625044" y="3571509"/>
            <a:ext cx="4443984" cy="359019"/>
          </a:xfrm>
        </p:spPr>
        <p:txBody>
          <a:bodyPr/>
          <a:lstStyle/>
          <a:p>
            <a:pPr algn="ctr"/>
            <a:r>
              <a:rPr lang="en-US" sz="2400" dirty="0"/>
              <a:t>Member View (if logged in</a:t>
            </a:r>
            <a:r>
              <a:rPr lang="en-US" sz="2800" dirty="0"/>
              <a:t>)</a:t>
            </a:r>
          </a:p>
        </p:txBody>
      </p:sp>
      <p:sp>
        <p:nvSpPr>
          <p:cNvPr id="7" name="Footer Placeholder 6">
            <a:extLst>
              <a:ext uri="{FF2B5EF4-FFF2-40B4-BE49-F238E27FC236}">
                <a16:creationId xmlns:a16="http://schemas.microsoft.com/office/drawing/2014/main" id="{8656BA68-6BA8-40D3-9C2B-1BC5252C272C}"/>
              </a:ext>
            </a:extLst>
          </p:cNvPr>
          <p:cNvSpPr>
            <a:spLocks noGrp="1"/>
          </p:cNvSpPr>
          <p:nvPr>
            <p:ph type="ftr" sz="quarter" idx="11"/>
          </p:nvPr>
        </p:nvSpPr>
        <p:spPr/>
        <p:txBody>
          <a:bodyPr/>
          <a:lstStyle/>
          <a:p>
            <a:r>
              <a:rPr lang="en-US" dirty="0"/>
              <a:t>Cooperative Professionals Guild  v.1 April 22, 2022</a:t>
            </a:r>
          </a:p>
        </p:txBody>
      </p:sp>
      <p:sp>
        <p:nvSpPr>
          <p:cNvPr id="8" name="Slide Number Placeholder 7">
            <a:extLst>
              <a:ext uri="{FF2B5EF4-FFF2-40B4-BE49-F238E27FC236}">
                <a16:creationId xmlns:a16="http://schemas.microsoft.com/office/drawing/2014/main" id="{4FA79FCC-7793-4AF8-8CD2-71101F2B3B71}"/>
              </a:ext>
            </a:extLst>
          </p:cNvPr>
          <p:cNvSpPr>
            <a:spLocks noGrp="1"/>
          </p:cNvSpPr>
          <p:nvPr>
            <p:ph type="sldNum" sz="quarter" idx="12"/>
          </p:nvPr>
        </p:nvSpPr>
        <p:spPr/>
        <p:txBody>
          <a:bodyPr/>
          <a:lstStyle/>
          <a:p>
            <a:fld id="{69E57DC2-970A-4B3E-BB1C-7A09969E49DF}" type="slidenum">
              <a:rPr lang="en-US" smtClean="0"/>
              <a:t>13</a:t>
            </a:fld>
            <a:endParaRPr lang="en-US" dirty="0"/>
          </a:p>
        </p:txBody>
      </p:sp>
      <p:pic>
        <p:nvPicPr>
          <p:cNvPr id="14" name="Content Placeholder 13" descr="Graphical user interface, text, application&#10;&#10;Description automatically generated">
            <a:extLst>
              <a:ext uri="{FF2B5EF4-FFF2-40B4-BE49-F238E27FC236}">
                <a16:creationId xmlns:a16="http://schemas.microsoft.com/office/drawing/2014/main" id="{1F78F475-DC9C-1C0D-36B1-2A883C543EA0}"/>
              </a:ext>
            </a:extLst>
          </p:cNvPr>
          <p:cNvPicPr>
            <a:picLocks noGrp="1" noChangeAspect="1"/>
          </p:cNvPicPr>
          <p:nvPr>
            <p:ph sz="half" idx="2"/>
          </p:nvPr>
        </p:nvPicPr>
        <p:blipFill rotWithShape="1">
          <a:blip r:embed="rId3"/>
          <a:srcRect t="46154" b="25361"/>
          <a:stretch/>
        </p:blipFill>
        <p:spPr bwMode="auto">
          <a:xfrm>
            <a:off x="807441" y="3962948"/>
            <a:ext cx="5557554" cy="175460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870359C7-A116-D97D-5108-AC98159A8E65}"/>
              </a:ext>
            </a:extLst>
          </p:cNvPr>
          <p:cNvSpPr txBox="1"/>
          <p:nvPr/>
        </p:nvSpPr>
        <p:spPr>
          <a:xfrm>
            <a:off x="1122972" y="3059870"/>
            <a:ext cx="10345587" cy="461665"/>
          </a:xfrm>
          <a:prstGeom prst="rect">
            <a:avLst/>
          </a:prstGeom>
          <a:noFill/>
        </p:spPr>
        <p:txBody>
          <a:bodyPr wrap="square" rtlCol="0">
            <a:spAutoFit/>
          </a:bodyPr>
          <a:lstStyle/>
          <a:p>
            <a:pPr algn="ctr"/>
            <a:r>
              <a:rPr lang="en-US" sz="2400" dirty="0"/>
              <a:t>Example of d</a:t>
            </a:r>
            <a:r>
              <a:rPr lang="en-US" sz="2400" dirty="0">
                <a:solidFill>
                  <a:schemeClr val="tx1"/>
                </a:solidFill>
              </a:rPr>
              <a:t>ifferent Public views and Member views based on privacy settings:</a:t>
            </a:r>
            <a:endParaRPr lang="en-US" sz="2400" dirty="0"/>
          </a:p>
        </p:txBody>
      </p:sp>
    </p:spTree>
    <p:extLst>
      <p:ext uri="{BB962C8B-B14F-4D97-AF65-F5344CB8AC3E}">
        <p14:creationId xmlns:p14="http://schemas.microsoft.com/office/powerpoint/2010/main" val="301207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E162387-4D99-8FD3-42BC-D8E070B2E03D}"/>
              </a:ext>
            </a:extLst>
          </p:cNvPr>
          <p:cNvSpPr>
            <a:spLocks noGrp="1"/>
          </p:cNvSpPr>
          <p:nvPr>
            <p:ph type="ftr" sz="quarter" idx="11"/>
          </p:nvPr>
        </p:nvSpPr>
        <p:spPr/>
        <p:txBody>
          <a:bodyPr/>
          <a:lstStyle/>
          <a:p>
            <a:r>
              <a:rPr lang="en-US" dirty="0"/>
              <a:t>Cooperative Professionals Guild  v.1 April 22, 2022</a:t>
            </a:r>
          </a:p>
        </p:txBody>
      </p:sp>
      <p:sp>
        <p:nvSpPr>
          <p:cNvPr id="8" name="Slide Number Placeholder 7">
            <a:extLst>
              <a:ext uri="{FF2B5EF4-FFF2-40B4-BE49-F238E27FC236}">
                <a16:creationId xmlns:a16="http://schemas.microsoft.com/office/drawing/2014/main" id="{54133A79-20A2-CE51-EB3F-555D58342B32}"/>
              </a:ext>
            </a:extLst>
          </p:cNvPr>
          <p:cNvSpPr>
            <a:spLocks noGrp="1"/>
          </p:cNvSpPr>
          <p:nvPr>
            <p:ph type="sldNum" sz="quarter" idx="12"/>
          </p:nvPr>
        </p:nvSpPr>
        <p:spPr/>
        <p:txBody>
          <a:bodyPr/>
          <a:lstStyle/>
          <a:p>
            <a:fld id="{69E57DC2-970A-4B3E-BB1C-7A09969E49DF}" type="slidenum">
              <a:rPr lang="en-US" smtClean="0"/>
              <a:t>14</a:t>
            </a:fld>
            <a:endParaRPr lang="en-US" dirty="0"/>
          </a:p>
        </p:txBody>
      </p:sp>
      <p:sp>
        <p:nvSpPr>
          <p:cNvPr id="9" name="TextBox 8">
            <a:extLst>
              <a:ext uri="{FF2B5EF4-FFF2-40B4-BE49-F238E27FC236}">
                <a16:creationId xmlns:a16="http://schemas.microsoft.com/office/drawing/2014/main" id="{BA84D7D6-01A9-74A4-FA6B-D2458B5AF7A5}"/>
              </a:ext>
            </a:extLst>
          </p:cNvPr>
          <p:cNvSpPr txBox="1"/>
          <p:nvPr/>
        </p:nvSpPr>
        <p:spPr>
          <a:xfrm>
            <a:off x="2577947" y="2093205"/>
            <a:ext cx="7645706" cy="3539430"/>
          </a:xfrm>
          <a:prstGeom prst="rect">
            <a:avLst/>
          </a:prstGeom>
          <a:noFill/>
        </p:spPr>
        <p:txBody>
          <a:bodyPr wrap="square" rtlCol="0">
            <a:spAutoFit/>
          </a:bodyPr>
          <a:lstStyle/>
          <a:p>
            <a:r>
              <a:rPr lang="en-US" sz="2800" dirty="0"/>
              <a:t>The Guild’s Member Directory is an important part of fulfilling our aim of making access to cooperative professionals easier for everyone and improving networking opportunities for peers.</a:t>
            </a:r>
          </a:p>
          <a:p>
            <a:endParaRPr lang="en-US" sz="2800" dirty="0"/>
          </a:p>
          <a:p>
            <a:r>
              <a:rPr lang="en-US" sz="2800" b="1" dirty="0"/>
              <a:t>Thanks for participating in the Member Directory to the fullest extent you feel comfortable doing. </a:t>
            </a:r>
          </a:p>
          <a:p>
            <a:endParaRPr lang="en-US" sz="2800" dirty="0"/>
          </a:p>
        </p:txBody>
      </p:sp>
    </p:spTree>
    <p:extLst>
      <p:ext uri="{BB962C8B-B14F-4D97-AF65-F5344CB8AC3E}">
        <p14:creationId xmlns:p14="http://schemas.microsoft.com/office/powerpoint/2010/main" val="396524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ABF2-4AAB-D728-AAC4-B96637066D1D}"/>
              </a:ext>
            </a:extLst>
          </p:cNvPr>
          <p:cNvSpPr>
            <a:spLocks noGrp="1"/>
          </p:cNvSpPr>
          <p:nvPr>
            <p:ph type="title"/>
          </p:nvPr>
        </p:nvSpPr>
        <p:spPr/>
        <p:txBody>
          <a:bodyPr/>
          <a:lstStyle/>
          <a:p>
            <a:r>
              <a:rPr lang="en-US" dirty="0"/>
              <a:t>About the Member Directory</a:t>
            </a:r>
          </a:p>
        </p:txBody>
      </p:sp>
      <p:sp>
        <p:nvSpPr>
          <p:cNvPr id="3" name="Content Placeholder 2">
            <a:extLst>
              <a:ext uri="{FF2B5EF4-FFF2-40B4-BE49-F238E27FC236}">
                <a16:creationId xmlns:a16="http://schemas.microsoft.com/office/drawing/2014/main" id="{BDACE79B-11E9-889E-380E-5571D45A8D17}"/>
              </a:ext>
            </a:extLst>
          </p:cNvPr>
          <p:cNvSpPr>
            <a:spLocks noGrp="1"/>
          </p:cNvSpPr>
          <p:nvPr>
            <p:ph idx="1"/>
          </p:nvPr>
        </p:nvSpPr>
        <p:spPr>
          <a:xfrm>
            <a:off x="1371600" y="1520327"/>
            <a:ext cx="9601200" cy="5067759"/>
          </a:xfrm>
        </p:spPr>
        <p:txBody>
          <a:bodyPr>
            <a:noAutofit/>
          </a:bodyPr>
          <a:lstStyle/>
          <a:p>
            <a:r>
              <a:rPr lang="en-US" dirty="0"/>
              <a:t>The Guild maintains a Directory of its members on its association website at </a:t>
            </a:r>
            <a:r>
              <a:rPr lang="en-US" dirty="0">
                <a:hlinkClick r:id="rId2"/>
              </a:rPr>
              <a:t>https://coopguild.wildapricot.org/</a:t>
            </a:r>
            <a:endParaRPr lang="en-US" dirty="0"/>
          </a:p>
          <a:p>
            <a:r>
              <a:rPr lang="en-US" dirty="0"/>
              <a:t>The Directory currently has two default sort orders: </a:t>
            </a:r>
            <a:r>
              <a:rPr lang="en-US" dirty="0">
                <a:hlinkClick r:id="rId3"/>
              </a:rPr>
              <a:t>Members by Name </a:t>
            </a:r>
            <a:r>
              <a:rPr lang="en-US" dirty="0"/>
              <a:t>and </a:t>
            </a:r>
            <a:r>
              <a:rPr lang="en-US" dirty="0">
                <a:hlinkClick r:id="rId4"/>
              </a:rPr>
              <a:t>Members by State</a:t>
            </a:r>
            <a:r>
              <a:rPr lang="en-US" dirty="0"/>
              <a:t>.  Users can also search the Directory by any combination of fields.</a:t>
            </a:r>
          </a:p>
          <a:p>
            <a:r>
              <a:rPr lang="en-US" dirty="0"/>
              <a:t>The Directory consists of a </a:t>
            </a:r>
            <a:r>
              <a:rPr lang="en-US" u="sng" dirty="0"/>
              <a:t>listings page </a:t>
            </a:r>
            <a:r>
              <a:rPr lang="en-US" dirty="0"/>
              <a:t>that displays a limited set of information about all members who choose to participate, and an </a:t>
            </a:r>
            <a:r>
              <a:rPr lang="en-US" u="sng" dirty="0"/>
              <a:t>individual member profile page </a:t>
            </a:r>
            <a:r>
              <a:rPr lang="en-US" dirty="0"/>
              <a:t>that is displayed when someone clicks on a member listing.  </a:t>
            </a:r>
          </a:p>
          <a:p>
            <a:r>
              <a:rPr lang="en-US" dirty="0"/>
              <a:t>The Directory has two views: </a:t>
            </a:r>
            <a:r>
              <a:rPr lang="en-US" u="sng" dirty="0"/>
              <a:t>public</a:t>
            </a:r>
            <a:r>
              <a:rPr lang="en-US" dirty="0"/>
              <a:t> and </a:t>
            </a:r>
            <a:r>
              <a:rPr lang="en-US" u="sng" dirty="0"/>
              <a:t>members-only,</a:t>
            </a:r>
            <a:r>
              <a:rPr lang="en-US" dirty="0"/>
              <a:t> which each display a member’s profile information only if authorized by that member’s privacy settings. The initial default is that a member’s profile is private and not shared with anyone other than Guild admins who may not share that information with others without a member’s permission.</a:t>
            </a:r>
          </a:p>
          <a:p>
            <a:r>
              <a:rPr lang="en-US" dirty="0"/>
              <a:t>Each member is responsible for completing and maintaining their own profile and defining their own privacy settings. The Guild will not share member information with other members or the public except as authorized by a member’s privacy settings.</a:t>
            </a:r>
          </a:p>
        </p:txBody>
      </p:sp>
      <p:sp>
        <p:nvSpPr>
          <p:cNvPr id="4" name="Footer Placeholder 3">
            <a:extLst>
              <a:ext uri="{FF2B5EF4-FFF2-40B4-BE49-F238E27FC236}">
                <a16:creationId xmlns:a16="http://schemas.microsoft.com/office/drawing/2014/main" id="{0FC695FB-8D24-F363-D168-A39C3A1F5941}"/>
              </a:ext>
            </a:extLst>
          </p:cNvPr>
          <p:cNvSpPr>
            <a:spLocks noGrp="1"/>
          </p:cNvSpPr>
          <p:nvPr>
            <p:ph type="ftr" sz="quarter" idx="11"/>
          </p:nvPr>
        </p:nvSpPr>
        <p:spPr/>
        <p:txBody>
          <a:bodyPr/>
          <a:lstStyle/>
          <a:p>
            <a:r>
              <a:rPr lang="en-US" dirty="0"/>
              <a:t>Cooperative Professionals Guild  v.1 April 22, 2022</a:t>
            </a:r>
          </a:p>
        </p:txBody>
      </p:sp>
      <p:sp>
        <p:nvSpPr>
          <p:cNvPr id="5" name="Slide Number Placeholder 4">
            <a:extLst>
              <a:ext uri="{FF2B5EF4-FFF2-40B4-BE49-F238E27FC236}">
                <a16:creationId xmlns:a16="http://schemas.microsoft.com/office/drawing/2014/main" id="{14278667-579E-D0F3-8D5E-A9FE962C7D9C}"/>
              </a:ext>
            </a:extLst>
          </p:cNvPr>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25064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851A-B75A-A19B-3833-86B5FF8DEEF5}"/>
              </a:ext>
            </a:extLst>
          </p:cNvPr>
          <p:cNvSpPr>
            <a:spLocks noGrp="1"/>
          </p:cNvSpPr>
          <p:nvPr>
            <p:ph type="title"/>
          </p:nvPr>
        </p:nvSpPr>
        <p:spPr>
          <a:xfrm>
            <a:off x="1726724" y="473063"/>
            <a:ext cx="9752852" cy="1749998"/>
          </a:xfrm>
        </p:spPr>
        <p:txBody>
          <a:bodyPr>
            <a:normAutofit fontScale="90000"/>
          </a:bodyPr>
          <a:lstStyle/>
          <a:p>
            <a:r>
              <a:rPr lang="en-US" sz="4000" dirty="0">
                <a:solidFill>
                  <a:srgbClr val="002060"/>
                </a:solidFill>
              </a:rPr>
              <a:t>Follow these 9 steps to create and update your member Directory profile and control your privacy settings. Slides below illustrate each step</a:t>
            </a:r>
            <a:endParaRPr lang="en-US" dirty="0"/>
          </a:p>
        </p:txBody>
      </p:sp>
      <p:sp>
        <p:nvSpPr>
          <p:cNvPr id="3" name="Footer Placeholder 2">
            <a:extLst>
              <a:ext uri="{FF2B5EF4-FFF2-40B4-BE49-F238E27FC236}">
                <a16:creationId xmlns:a16="http://schemas.microsoft.com/office/drawing/2014/main" id="{DC66BDD8-C0B3-C2E3-9476-C1C5ACCB743E}"/>
              </a:ext>
            </a:extLst>
          </p:cNvPr>
          <p:cNvSpPr>
            <a:spLocks noGrp="1"/>
          </p:cNvSpPr>
          <p:nvPr>
            <p:ph type="ftr" sz="quarter" idx="11"/>
          </p:nvPr>
        </p:nvSpPr>
        <p:spPr/>
        <p:txBody>
          <a:bodyPr/>
          <a:lstStyle/>
          <a:p>
            <a:r>
              <a:rPr lang="en-US" dirty="0"/>
              <a:t>Cooperative Professionals Guild  v.1 April 22, 2022</a:t>
            </a:r>
          </a:p>
        </p:txBody>
      </p:sp>
      <p:sp>
        <p:nvSpPr>
          <p:cNvPr id="4" name="Slide Number Placeholder 3">
            <a:extLst>
              <a:ext uri="{FF2B5EF4-FFF2-40B4-BE49-F238E27FC236}">
                <a16:creationId xmlns:a16="http://schemas.microsoft.com/office/drawing/2014/main" id="{78B5ED51-28FA-93BB-1CB4-7F5DF4EF0FDD}"/>
              </a:ext>
            </a:extLst>
          </p:cNvPr>
          <p:cNvSpPr>
            <a:spLocks noGrp="1"/>
          </p:cNvSpPr>
          <p:nvPr>
            <p:ph type="sldNum" sz="quarter" idx="12"/>
          </p:nvPr>
        </p:nvSpPr>
        <p:spPr/>
        <p:txBody>
          <a:bodyPr/>
          <a:lstStyle/>
          <a:p>
            <a:fld id="{69E57DC2-970A-4B3E-BB1C-7A09969E49DF}" type="slidenum">
              <a:rPr lang="en-US" smtClean="0"/>
              <a:t>3</a:t>
            </a:fld>
            <a:endParaRPr lang="en-US" dirty="0"/>
          </a:p>
        </p:txBody>
      </p:sp>
      <p:sp>
        <p:nvSpPr>
          <p:cNvPr id="5" name="TextBox 4">
            <a:extLst>
              <a:ext uri="{FF2B5EF4-FFF2-40B4-BE49-F238E27FC236}">
                <a16:creationId xmlns:a16="http://schemas.microsoft.com/office/drawing/2014/main" id="{1526BF16-275D-B61C-F6A8-A2AA0910CCC5}"/>
              </a:ext>
            </a:extLst>
          </p:cNvPr>
          <p:cNvSpPr txBox="1"/>
          <p:nvPr/>
        </p:nvSpPr>
        <p:spPr>
          <a:xfrm>
            <a:off x="1807327" y="2091207"/>
            <a:ext cx="9591646" cy="4401205"/>
          </a:xfrm>
          <a:prstGeom prst="rect">
            <a:avLst/>
          </a:prstGeom>
          <a:noFill/>
        </p:spPr>
        <p:txBody>
          <a:bodyPr wrap="square" rtlCol="0">
            <a:spAutoFit/>
          </a:bodyPr>
          <a:lstStyle/>
          <a:p>
            <a:pPr marL="342900" indent="-342900">
              <a:buAutoNum type="arabicPeriod"/>
            </a:pPr>
            <a:r>
              <a:rPr lang="en-US" sz="2000" dirty="0">
                <a:solidFill>
                  <a:srgbClr val="FF0000"/>
                </a:solidFill>
              </a:rPr>
              <a:t>Go to Guild’s association website at </a:t>
            </a:r>
            <a:r>
              <a:rPr lang="en-US" sz="2000" dirty="0">
                <a:solidFill>
                  <a:srgbClr val="FF0000"/>
                </a:solidFill>
                <a:hlinkClick r:id="rId2"/>
              </a:rPr>
              <a:t>https://coopguild.wildapricot.org/</a:t>
            </a:r>
            <a:endParaRPr lang="en-US" sz="2000" dirty="0">
              <a:solidFill>
                <a:srgbClr val="FF0000"/>
              </a:solidFill>
            </a:endParaRPr>
          </a:p>
          <a:p>
            <a:pPr marL="342900" indent="-342900">
              <a:buAutoNum type="arabicPeriod"/>
            </a:pPr>
            <a:r>
              <a:rPr lang="en-US" sz="2000" dirty="0">
                <a:solidFill>
                  <a:srgbClr val="FF0000"/>
                </a:solidFill>
              </a:rPr>
              <a:t>Log in as member</a:t>
            </a:r>
          </a:p>
          <a:p>
            <a:pPr marL="342900" indent="-342900">
              <a:buAutoNum type="arabicPeriod"/>
            </a:pPr>
            <a:r>
              <a:rPr lang="en-US" sz="2000" dirty="0">
                <a:solidFill>
                  <a:srgbClr val="FF0000"/>
                </a:solidFill>
              </a:rPr>
              <a:t>Select ‘View Profile’</a:t>
            </a:r>
          </a:p>
          <a:p>
            <a:pPr marL="342900" indent="-342900">
              <a:buAutoNum type="arabicPeriod"/>
            </a:pPr>
            <a:r>
              <a:rPr lang="en-US" sz="2000" dirty="0">
                <a:solidFill>
                  <a:srgbClr val="FF0000"/>
                </a:solidFill>
              </a:rPr>
              <a:t>Choose ‘Edit Profile’ and ‘Profile’</a:t>
            </a:r>
          </a:p>
          <a:p>
            <a:pPr marL="342900" indent="-342900">
              <a:buAutoNum type="arabicPeriod"/>
            </a:pPr>
            <a:r>
              <a:rPr lang="en-US" sz="2000" dirty="0">
                <a:solidFill>
                  <a:srgbClr val="FF0000"/>
                </a:solidFill>
              </a:rPr>
              <a:t>Add information to fields in your membership record, then ”Save.” </a:t>
            </a:r>
            <a:r>
              <a:rPr lang="en-US" sz="2000" dirty="0">
                <a:solidFill>
                  <a:srgbClr val="002060"/>
                </a:solidFill>
              </a:rPr>
              <a:t>(Fields that start with “*” are displayed on Directory listings pages.  If you don’t complete “Workplace Address – State” you’ll appear at the end of the Members by State directory)</a:t>
            </a:r>
          </a:p>
          <a:p>
            <a:pPr marL="342900" indent="-342900">
              <a:buAutoNum type="arabicPeriod"/>
            </a:pPr>
            <a:r>
              <a:rPr lang="en-US" sz="2000" dirty="0">
                <a:solidFill>
                  <a:srgbClr val="FF0000"/>
                </a:solidFill>
              </a:rPr>
              <a:t>Click “Privacy” to edit your privacy settings.</a:t>
            </a:r>
          </a:p>
          <a:p>
            <a:pPr marL="342900" indent="-342900">
              <a:buAutoNum type="arabicPeriod"/>
            </a:pPr>
            <a:r>
              <a:rPr lang="en-US" sz="2000" dirty="0">
                <a:solidFill>
                  <a:srgbClr val="FF0000"/>
                </a:solidFill>
              </a:rPr>
              <a:t>Click “Show profile to others” unless you don’t want to be in the directory at all.</a:t>
            </a:r>
          </a:p>
          <a:p>
            <a:pPr marL="342900" indent="-342900">
              <a:buAutoNum type="arabicPeriod"/>
            </a:pPr>
            <a:r>
              <a:rPr lang="en-US" sz="2000" dirty="0">
                <a:solidFill>
                  <a:srgbClr val="FF0000"/>
                </a:solidFill>
              </a:rPr>
              <a:t>Edit privacy settings for each field. </a:t>
            </a:r>
            <a:r>
              <a:rPr lang="en-US" sz="2000" dirty="0">
                <a:solidFill>
                  <a:srgbClr val="002060"/>
                </a:solidFill>
              </a:rPr>
              <a:t>(Choose “Anybody” to include in public and member’s version of the Directory or “Members” to display only to members or “No access” to restrict to Guild admins.)</a:t>
            </a:r>
            <a:endParaRPr lang="en-US" sz="2000" dirty="0">
              <a:solidFill>
                <a:srgbClr val="FF0000"/>
              </a:solidFill>
            </a:endParaRPr>
          </a:p>
          <a:p>
            <a:pPr marL="342900" indent="-342900">
              <a:buAutoNum type="arabicPeriod"/>
            </a:pPr>
            <a:r>
              <a:rPr lang="en-US" sz="2000" dirty="0">
                <a:solidFill>
                  <a:srgbClr val="FF0000"/>
                </a:solidFill>
              </a:rPr>
              <a:t>Check and correct both your listing and profile pages when logged in and after logging out to make sure they display as you intend.</a:t>
            </a:r>
          </a:p>
        </p:txBody>
      </p:sp>
    </p:spTree>
    <p:extLst>
      <p:ext uri="{BB962C8B-B14F-4D97-AF65-F5344CB8AC3E}">
        <p14:creationId xmlns:p14="http://schemas.microsoft.com/office/powerpoint/2010/main" val="46471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CED7499C-CBFC-4973-ACF7-4A1388752D8C}"/>
              </a:ext>
            </a:extLst>
          </p:cNvPr>
          <p:cNvPicPr>
            <a:picLocks noChangeAspect="1"/>
          </p:cNvPicPr>
          <p:nvPr/>
        </p:nvPicPr>
        <p:blipFill>
          <a:blip r:embed="rId2"/>
          <a:stretch>
            <a:fillRect/>
          </a:stretch>
        </p:blipFill>
        <p:spPr>
          <a:xfrm>
            <a:off x="1894901" y="1630594"/>
            <a:ext cx="8482988" cy="4661423"/>
          </a:xfrm>
          <a:prstGeom prst="rect">
            <a:avLst/>
          </a:prstGeom>
        </p:spPr>
      </p:pic>
      <p:sp>
        <p:nvSpPr>
          <p:cNvPr id="2" name="Footer Placeholder 1">
            <a:extLst>
              <a:ext uri="{FF2B5EF4-FFF2-40B4-BE49-F238E27FC236}">
                <a16:creationId xmlns:a16="http://schemas.microsoft.com/office/drawing/2014/main" id="{FA404098-017E-47D0-9841-D1DEB3BF7594}"/>
              </a:ext>
            </a:extLst>
          </p:cNvPr>
          <p:cNvSpPr>
            <a:spLocks noGrp="1"/>
          </p:cNvSpPr>
          <p:nvPr>
            <p:ph type="ftr" sz="quarter" idx="11"/>
          </p:nvPr>
        </p:nvSpPr>
        <p:spPr>
          <a:xfrm>
            <a:off x="2893564" y="6330118"/>
            <a:ext cx="6280830" cy="404614"/>
          </a:xfrm>
        </p:spPr>
        <p:txBody>
          <a:bodyPr>
            <a:normAutofit/>
          </a:bodyPr>
          <a:lstStyle/>
          <a:p>
            <a:pPr>
              <a:spcAft>
                <a:spcPts val="600"/>
              </a:spcAft>
            </a:pPr>
            <a:r>
              <a:rPr lang="en-US" dirty="0">
                <a:solidFill>
                  <a:srgbClr val="000000"/>
                </a:solidFill>
              </a:rPr>
              <a:t>Cooperative Professionals Guild  v.1 April 22, 2022</a:t>
            </a:r>
          </a:p>
        </p:txBody>
      </p:sp>
      <p:sp>
        <p:nvSpPr>
          <p:cNvPr id="3" name="Slide Number Placeholder 2">
            <a:extLst>
              <a:ext uri="{FF2B5EF4-FFF2-40B4-BE49-F238E27FC236}">
                <a16:creationId xmlns:a16="http://schemas.microsoft.com/office/drawing/2014/main" id="{13729860-DE17-4326-BD4E-B9A088AFFDCB}"/>
              </a:ext>
            </a:extLst>
          </p:cNvPr>
          <p:cNvSpPr>
            <a:spLocks noGrp="1"/>
          </p:cNvSpPr>
          <p:nvPr>
            <p:ph type="sldNum" sz="quarter" idx="12"/>
          </p:nvPr>
        </p:nvSpPr>
        <p:spPr>
          <a:xfrm>
            <a:off x="9472736" y="6330118"/>
            <a:ext cx="1596292" cy="404614"/>
          </a:xfrm>
        </p:spPr>
        <p:txBody>
          <a:bodyPr>
            <a:normAutofit/>
          </a:bodyPr>
          <a:lstStyle/>
          <a:p>
            <a:pPr>
              <a:spcAft>
                <a:spcPts val="600"/>
              </a:spcAft>
            </a:pPr>
            <a:fld id="{69E57DC2-970A-4B3E-BB1C-7A09969E49DF}" type="slidenum">
              <a:rPr lang="en-US">
                <a:solidFill>
                  <a:srgbClr val="000000"/>
                </a:solidFill>
              </a:rPr>
              <a:pPr>
                <a:spcAft>
                  <a:spcPts val="600"/>
                </a:spcAft>
              </a:pPr>
              <a:t>4</a:t>
            </a:fld>
            <a:endParaRPr lang="en-US" dirty="0">
              <a:solidFill>
                <a:srgbClr val="000000"/>
              </a:solidFill>
            </a:endParaRPr>
          </a:p>
        </p:txBody>
      </p:sp>
      <p:sp>
        <p:nvSpPr>
          <p:cNvPr id="7" name="TextBox 6">
            <a:extLst>
              <a:ext uri="{FF2B5EF4-FFF2-40B4-BE49-F238E27FC236}">
                <a16:creationId xmlns:a16="http://schemas.microsoft.com/office/drawing/2014/main" id="{6ABFEA8C-4C77-41FD-9333-BA3CB7CDDB9D}"/>
              </a:ext>
            </a:extLst>
          </p:cNvPr>
          <p:cNvSpPr txBox="1"/>
          <p:nvPr/>
        </p:nvSpPr>
        <p:spPr>
          <a:xfrm>
            <a:off x="890529" y="565983"/>
            <a:ext cx="10410940" cy="1077218"/>
          </a:xfrm>
          <a:prstGeom prst="rect">
            <a:avLst/>
          </a:prstGeom>
          <a:noFill/>
        </p:spPr>
        <p:txBody>
          <a:bodyPr wrap="square" rtlCol="0">
            <a:spAutoFit/>
          </a:bodyPr>
          <a:lstStyle/>
          <a:p>
            <a:r>
              <a:rPr lang="en-US" sz="3200" dirty="0">
                <a:solidFill>
                  <a:srgbClr val="C00000"/>
                </a:solidFill>
              </a:rPr>
              <a:t>1. 	Go to the Guild’s new association website:            	Coopguild.wildapricot.org</a:t>
            </a:r>
          </a:p>
        </p:txBody>
      </p:sp>
    </p:spTree>
    <p:extLst>
      <p:ext uri="{BB962C8B-B14F-4D97-AF65-F5344CB8AC3E}">
        <p14:creationId xmlns:p14="http://schemas.microsoft.com/office/powerpoint/2010/main" val="319769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FA404098-017E-47D0-9841-D1DEB3BF7594}"/>
              </a:ext>
            </a:extLst>
          </p:cNvPr>
          <p:cNvSpPr>
            <a:spLocks noGrp="1"/>
          </p:cNvSpPr>
          <p:nvPr>
            <p:ph type="ftr" sz="quarter" idx="11"/>
          </p:nvPr>
        </p:nvSpPr>
        <p:spPr>
          <a:xfrm>
            <a:off x="2893564" y="6330118"/>
            <a:ext cx="6280830" cy="404614"/>
          </a:xfrm>
        </p:spPr>
        <p:txBody>
          <a:bodyPr>
            <a:normAutofit/>
          </a:bodyPr>
          <a:lstStyle/>
          <a:p>
            <a:pPr>
              <a:spcAft>
                <a:spcPts val="600"/>
              </a:spcAft>
            </a:pPr>
            <a:r>
              <a:rPr lang="en-US" dirty="0">
                <a:solidFill>
                  <a:srgbClr val="000000"/>
                </a:solidFill>
              </a:rPr>
              <a:t>Cooperative Professionals Guild  v.1 April 22, 2022</a:t>
            </a:r>
          </a:p>
        </p:txBody>
      </p:sp>
      <p:sp>
        <p:nvSpPr>
          <p:cNvPr id="3" name="Slide Number Placeholder 2">
            <a:extLst>
              <a:ext uri="{FF2B5EF4-FFF2-40B4-BE49-F238E27FC236}">
                <a16:creationId xmlns:a16="http://schemas.microsoft.com/office/drawing/2014/main" id="{13729860-DE17-4326-BD4E-B9A088AFFDCB}"/>
              </a:ext>
            </a:extLst>
          </p:cNvPr>
          <p:cNvSpPr>
            <a:spLocks noGrp="1"/>
          </p:cNvSpPr>
          <p:nvPr>
            <p:ph type="sldNum" sz="quarter" idx="12"/>
          </p:nvPr>
        </p:nvSpPr>
        <p:spPr>
          <a:xfrm>
            <a:off x="9472736" y="6330118"/>
            <a:ext cx="1596292" cy="404614"/>
          </a:xfrm>
        </p:spPr>
        <p:txBody>
          <a:bodyPr>
            <a:normAutofit/>
          </a:bodyPr>
          <a:lstStyle/>
          <a:p>
            <a:pPr>
              <a:spcAft>
                <a:spcPts val="600"/>
              </a:spcAft>
            </a:pPr>
            <a:fld id="{69E57DC2-970A-4B3E-BB1C-7A09969E49DF}" type="slidenum">
              <a:rPr lang="en-US">
                <a:solidFill>
                  <a:srgbClr val="000000"/>
                </a:solidFill>
              </a:rPr>
              <a:pPr>
                <a:spcAft>
                  <a:spcPts val="600"/>
                </a:spcAft>
              </a:pPr>
              <a:t>5</a:t>
            </a:fld>
            <a:endParaRPr lang="en-US" dirty="0">
              <a:solidFill>
                <a:srgbClr val="000000"/>
              </a:solidFill>
            </a:endParaRPr>
          </a:p>
        </p:txBody>
      </p:sp>
      <p:sp>
        <p:nvSpPr>
          <p:cNvPr id="7" name="TextBox 6">
            <a:extLst>
              <a:ext uri="{FF2B5EF4-FFF2-40B4-BE49-F238E27FC236}">
                <a16:creationId xmlns:a16="http://schemas.microsoft.com/office/drawing/2014/main" id="{6ABFEA8C-4C77-41FD-9333-BA3CB7CDDB9D}"/>
              </a:ext>
            </a:extLst>
          </p:cNvPr>
          <p:cNvSpPr txBox="1"/>
          <p:nvPr/>
        </p:nvSpPr>
        <p:spPr>
          <a:xfrm>
            <a:off x="890529" y="512636"/>
            <a:ext cx="10410940" cy="584775"/>
          </a:xfrm>
          <a:prstGeom prst="rect">
            <a:avLst/>
          </a:prstGeom>
          <a:noFill/>
        </p:spPr>
        <p:txBody>
          <a:bodyPr wrap="square" rtlCol="0">
            <a:spAutoFit/>
          </a:bodyPr>
          <a:lstStyle/>
          <a:p>
            <a:r>
              <a:rPr lang="en-US" sz="3200" dirty="0">
                <a:solidFill>
                  <a:srgbClr val="C00000"/>
                </a:solidFill>
              </a:rPr>
              <a:t>2. 	Log in</a:t>
            </a:r>
          </a:p>
        </p:txBody>
      </p:sp>
      <p:pic>
        <p:nvPicPr>
          <p:cNvPr id="12" name="Picture 11" descr="Graphical user interface, text&#10;&#10;Description automatically generated">
            <a:extLst>
              <a:ext uri="{FF2B5EF4-FFF2-40B4-BE49-F238E27FC236}">
                <a16:creationId xmlns:a16="http://schemas.microsoft.com/office/drawing/2014/main" id="{E81A6211-CEA0-4868-8F09-20C15F6F5C11}"/>
              </a:ext>
            </a:extLst>
          </p:cNvPr>
          <p:cNvPicPr>
            <a:picLocks noChangeAspect="1"/>
          </p:cNvPicPr>
          <p:nvPr/>
        </p:nvPicPr>
        <p:blipFill rotWithShape="1">
          <a:blip r:embed="rId2"/>
          <a:srcRect b="47958"/>
          <a:stretch/>
        </p:blipFill>
        <p:spPr bwMode="auto">
          <a:xfrm>
            <a:off x="989939" y="1954873"/>
            <a:ext cx="10410941" cy="391530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A0EF2B8-3D5B-417E-AD3A-B406B51ABA77}"/>
              </a:ext>
            </a:extLst>
          </p:cNvPr>
          <p:cNvSpPr txBox="1"/>
          <p:nvPr/>
        </p:nvSpPr>
        <p:spPr>
          <a:xfrm>
            <a:off x="989939" y="1167788"/>
            <a:ext cx="10489637" cy="646331"/>
          </a:xfrm>
          <a:prstGeom prst="rect">
            <a:avLst/>
          </a:prstGeom>
          <a:noFill/>
        </p:spPr>
        <p:txBody>
          <a:bodyPr wrap="square" rtlCol="0">
            <a:spAutoFit/>
          </a:bodyPr>
          <a:lstStyle/>
          <a:p>
            <a:r>
              <a:rPr lang="en-US" i="1" dirty="0">
                <a:solidFill>
                  <a:srgbClr val="002060"/>
                </a:solidFill>
              </a:rPr>
              <a:t>Tip: Click the blue person icon in the upper right-hand corner of any page.  Use the password that was emailed to you on or after March 13 or use “Forgot password” option to replace.</a:t>
            </a:r>
          </a:p>
        </p:txBody>
      </p:sp>
      <p:sp>
        <p:nvSpPr>
          <p:cNvPr id="6" name="Oval 5">
            <a:extLst>
              <a:ext uri="{FF2B5EF4-FFF2-40B4-BE49-F238E27FC236}">
                <a16:creationId xmlns:a16="http://schemas.microsoft.com/office/drawing/2014/main" id="{F3CE7101-5712-4A22-9BA6-D69C0E7968F5}"/>
              </a:ext>
            </a:extLst>
          </p:cNvPr>
          <p:cNvSpPr/>
          <p:nvPr/>
        </p:nvSpPr>
        <p:spPr>
          <a:xfrm>
            <a:off x="10234670" y="2908453"/>
            <a:ext cx="1244906" cy="903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724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EBAE-BA32-4AC7-A798-493C3274DEA7}"/>
              </a:ext>
            </a:extLst>
          </p:cNvPr>
          <p:cNvSpPr>
            <a:spLocks noGrp="1"/>
          </p:cNvSpPr>
          <p:nvPr>
            <p:ph type="title"/>
          </p:nvPr>
        </p:nvSpPr>
        <p:spPr>
          <a:xfrm>
            <a:off x="1371600" y="685800"/>
            <a:ext cx="9601200" cy="1037676"/>
          </a:xfrm>
        </p:spPr>
        <p:txBody>
          <a:bodyPr>
            <a:normAutofit/>
          </a:bodyPr>
          <a:lstStyle/>
          <a:p>
            <a:r>
              <a:rPr lang="en-US" sz="2800" i="1" dirty="0">
                <a:solidFill>
                  <a:srgbClr val="002060"/>
                </a:solidFill>
              </a:rPr>
              <a:t>Note: The website displays different menu options and content when you are logged in as a member.</a:t>
            </a:r>
          </a:p>
        </p:txBody>
      </p:sp>
      <p:sp>
        <p:nvSpPr>
          <p:cNvPr id="3" name="Text Placeholder 2">
            <a:extLst>
              <a:ext uri="{FF2B5EF4-FFF2-40B4-BE49-F238E27FC236}">
                <a16:creationId xmlns:a16="http://schemas.microsoft.com/office/drawing/2014/main" id="{4436E33E-019B-4EBD-81E1-6B352D8B2D04}"/>
              </a:ext>
            </a:extLst>
          </p:cNvPr>
          <p:cNvSpPr>
            <a:spLocks noGrp="1"/>
          </p:cNvSpPr>
          <p:nvPr>
            <p:ph type="body" idx="1"/>
          </p:nvPr>
        </p:nvSpPr>
        <p:spPr>
          <a:xfrm>
            <a:off x="1371600" y="1928908"/>
            <a:ext cx="4443984" cy="560904"/>
          </a:xfrm>
        </p:spPr>
        <p:txBody>
          <a:bodyPr/>
          <a:lstStyle/>
          <a:p>
            <a:pPr algn="ctr"/>
            <a:r>
              <a:rPr lang="en-US" dirty="0"/>
              <a:t>Not logged in:</a:t>
            </a:r>
          </a:p>
        </p:txBody>
      </p:sp>
      <p:sp>
        <p:nvSpPr>
          <p:cNvPr id="5" name="Text Placeholder 4">
            <a:extLst>
              <a:ext uri="{FF2B5EF4-FFF2-40B4-BE49-F238E27FC236}">
                <a16:creationId xmlns:a16="http://schemas.microsoft.com/office/drawing/2014/main" id="{66E8B146-19D8-427D-B3B2-3D1CDBF87C9E}"/>
              </a:ext>
            </a:extLst>
          </p:cNvPr>
          <p:cNvSpPr>
            <a:spLocks noGrp="1"/>
          </p:cNvSpPr>
          <p:nvPr>
            <p:ph type="body" sz="quarter" idx="3"/>
          </p:nvPr>
        </p:nvSpPr>
        <p:spPr>
          <a:xfrm>
            <a:off x="6525014" y="1928908"/>
            <a:ext cx="4443984" cy="560904"/>
          </a:xfrm>
        </p:spPr>
        <p:txBody>
          <a:bodyPr/>
          <a:lstStyle/>
          <a:p>
            <a:pPr algn="ctr"/>
            <a:r>
              <a:rPr lang="en-US" dirty="0"/>
              <a:t>Logged in:</a:t>
            </a:r>
          </a:p>
        </p:txBody>
      </p:sp>
      <p:pic>
        <p:nvPicPr>
          <p:cNvPr id="13" name="Content Placeholder 12">
            <a:extLst>
              <a:ext uri="{FF2B5EF4-FFF2-40B4-BE49-F238E27FC236}">
                <a16:creationId xmlns:a16="http://schemas.microsoft.com/office/drawing/2014/main" id="{921F68E1-3582-4C07-A6D3-614597D9C0E6}"/>
              </a:ext>
            </a:extLst>
          </p:cNvPr>
          <p:cNvPicPr>
            <a:picLocks noGrp="1" noChangeAspect="1"/>
          </p:cNvPicPr>
          <p:nvPr>
            <p:ph sz="quarter" idx="4"/>
          </p:nvPr>
        </p:nvPicPr>
        <p:blipFill>
          <a:blip r:embed="rId2"/>
          <a:stretch>
            <a:fillRect/>
          </a:stretch>
        </p:blipFill>
        <p:spPr>
          <a:xfrm>
            <a:off x="6467273" y="2869429"/>
            <a:ext cx="5274693" cy="2967014"/>
          </a:xfrm>
        </p:spPr>
      </p:pic>
      <p:sp>
        <p:nvSpPr>
          <p:cNvPr id="7" name="Footer Placeholder 6">
            <a:extLst>
              <a:ext uri="{FF2B5EF4-FFF2-40B4-BE49-F238E27FC236}">
                <a16:creationId xmlns:a16="http://schemas.microsoft.com/office/drawing/2014/main" id="{8656BA68-6BA8-40D3-9C2B-1BC5252C272C}"/>
              </a:ext>
            </a:extLst>
          </p:cNvPr>
          <p:cNvSpPr>
            <a:spLocks noGrp="1"/>
          </p:cNvSpPr>
          <p:nvPr>
            <p:ph type="ftr" sz="quarter" idx="11"/>
          </p:nvPr>
        </p:nvSpPr>
        <p:spPr/>
        <p:txBody>
          <a:bodyPr/>
          <a:lstStyle/>
          <a:p>
            <a:r>
              <a:rPr lang="en-US" dirty="0"/>
              <a:t>Cooperative Professionals Guild  v.1 April 22, 2022</a:t>
            </a:r>
          </a:p>
        </p:txBody>
      </p:sp>
      <p:sp>
        <p:nvSpPr>
          <p:cNvPr id="8" name="Slide Number Placeholder 7">
            <a:extLst>
              <a:ext uri="{FF2B5EF4-FFF2-40B4-BE49-F238E27FC236}">
                <a16:creationId xmlns:a16="http://schemas.microsoft.com/office/drawing/2014/main" id="{4FA79FCC-7793-4AF8-8CD2-71101F2B3B71}"/>
              </a:ext>
            </a:extLst>
          </p:cNvPr>
          <p:cNvSpPr>
            <a:spLocks noGrp="1"/>
          </p:cNvSpPr>
          <p:nvPr>
            <p:ph type="sldNum" sz="quarter" idx="12"/>
          </p:nvPr>
        </p:nvSpPr>
        <p:spPr/>
        <p:txBody>
          <a:bodyPr/>
          <a:lstStyle/>
          <a:p>
            <a:fld id="{69E57DC2-970A-4B3E-BB1C-7A09969E49DF}" type="slidenum">
              <a:rPr lang="en-US" smtClean="0"/>
              <a:t>6</a:t>
            </a:fld>
            <a:endParaRPr lang="en-US" dirty="0"/>
          </a:p>
        </p:txBody>
      </p:sp>
      <p:pic>
        <p:nvPicPr>
          <p:cNvPr id="11" name="Content Placeholder 10">
            <a:extLst>
              <a:ext uri="{FF2B5EF4-FFF2-40B4-BE49-F238E27FC236}">
                <a16:creationId xmlns:a16="http://schemas.microsoft.com/office/drawing/2014/main" id="{514A43D4-6D4E-40F8-868B-BB7D2817B1AF}"/>
              </a:ext>
            </a:extLst>
          </p:cNvPr>
          <p:cNvPicPr>
            <a:picLocks noGrp="1" noChangeAspect="1"/>
          </p:cNvPicPr>
          <p:nvPr>
            <p:ph sz="half" idx="2"/>
          </p:nvPr>
        </p:nvPicPr>
        <p:blipFill>
          <a:blip r:embed="rId3"/>
          <a:stretch>
            <a:fillRect/>
          </a:stretch>
        </p:blipFill>
        <p:spPr>
          <a:xfrm>
            <a:off x="1008641" y="2869429"/>
            <a:ext cx="5329729" cy="2997971"/>
          </a:xfrm>
          <a:prstGeom prst="rect">
            <a:avLst/>
          </a:prstGeom>
        </p:spPr>
      </p:pic>
    </p:spTree>
    <p:extLst>
      <p:ext uri="{BB962C8B-B14F-4D97-AF65-F5344CB8AC3E}">
        <p14:creationId xmlns:p14="http://schemas.microsoft.com/office/powerpoint/2010/main" val="228651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FA404098-017E-47D0-9841-D1DEB3BF7594}"/>
              </a:ext>
            </a:extLst>
          </p:cNvPr>
          <p:cNvSpPr>
            <a:spLocks noGrp="1"/>
          </p:cNvSpPr>
          <p:nvPr>
            <p:ph type="ftr" sz="quarter" idx="11"/>
          </p:nvPr>
        </p:nvSpPr>
        <p:spPr>
          <a:xfrm>
            <a:off x="2893564" y="6330118"/>
            <a:ext cx="6280830" cy="404614"/>
          </a:xfrm>
        </p:spPr>
        <p:txBody>
          <a:bodyPr>
            <a:normAutofit/>
          </a:bodyPr>
          <a:lstStyle/>
          <a:p>
            <a:pPr>
              <a:spcAft>
                <a:spcPts val="600"/>
              </a:spcAft>
            </a:pPr>
            <a:r>
              <a:rPr lang="en-US" dirty="0">
                <a:solidFill>
                  <a:srgbClr val="000000"/>
                </a:solidFill>
              </a:rPr>
              <a:t>Cooperative Professionals Guild  v.1 April 22, 2022</a:t>
            </a:r>
          </a:p>
        </p:txBody>
      </p:sp>
      <p:sp>
        <p:nvSpPr>
          <p:cNvPr id="3" name="Slide Number Placeholder 2">
            <a:extLst>
              <a:ext uri="{FF2B5EF4-FFF2-40B4-BE49-F238E27FC236}">
                <a16:creationId xmlns:a16="http://schemas.microsoft.com/office/drawing/2014/main" id="{13729860-DE17-4326-BD4E-B9A088AFFDCB}"/>
              </a:ext>
            </a:extLst>
          </p:cNvPr>
          <p:cNvSpPr>
            <a:spLocks noGrp="1"/>
          </p:cNvSpPr>
          <p:nvPr>
            <p:ph type="sldNum" sz="quarter" idx="12"/>
          </p:nvPr>
        </p:nvSpPr>
        <p:spPr>
          <a:xfrm>
            <a:off x="9472736" y="6330118"/>
            <a:ext cx="1596292" cy="404614"/>
          </a:xfrm>
        </p:spPr>
        <p:txBody>
          <a:bodyPr>
            <a:normAutofit/>
          </a:bodyPr>
          <a:lstStyle/>
          <a:p>
            <a:pPr>
              <a:spcAft>
                <a:spcPts val="600"/>
              </a:spcAft>
            </a:pPr>
            <a:fld id="{69E57DC2-970A-4B3E-BB1C-7A09969E49DF}" type="slidenum">
              <a:rPr lang="en-US">
                <a:solidFill>
                  <a:srgbClr val="000000"/>
                </a:solidFill>
              </a:rPr>
              <a:pPr>
                <a:spcAft>
                  <a:spcPts val="600"/>
                </a:spcAft>
              </a:pPr>
              <a:t>7</a:t>
            </a:fld>
            <a:endParaRPr lang="en-US" dirty="0">
              <a:solidFill>
                <a:srgbClr val="000000"/>
              </a:solidFill>
            </a:endParaRPr>
          </a:p>
        </p:txBody>
      </p:sp>
      <p:sp>
        <p:nvSpPr>
          <p:cNvPr id="7" name="TextBox 6">
            <a:extLst>
              <a:ext uri="{FF2B5EF4-FFF2-40B4-BE49-F238E27FC236}">
                <a16:creationId xmlns:a16="http://schemas.microsoft.com/office/drawing/2014/main" id="{6ABFEA8C-4C77-41FD-9333-BA3CB7CDDB9D}"/>
              </a:ext>
            </a:extLst>
          </p:cNvPr>
          <p:cNvSpPr txBox="1"/>
          <p:nvPr/>
        </p:nvSpPr>
        <p:spPr>
          <a:xfrm>
            <a:off x="890529" y="512636"/>
            <a:ext cx="10410940" cy="584775"/>
          </a:xfrm>
          <a:prstGeom prst="rect">
            <a:avLst/>
          </a:prstGeom>
          <a:noFill/>
        </p:spPr>
        <p:txBody>
          <a:bodyPr wrap="square" rtlCol="0">
            <a:spAutoFit/>
          </a:bodyPr>
          <a:lstStyle/>
          <a:p>
            <a:r>
              <a:rPr lang="en-US" sz="3200" dirty="0">
                <a:solidFill>
                  <a:srgbClr val="C00000"/>
                </a:solidFill>
              </a:rPr>
              <a:t>3. 	Select ‘View Profile’</a:t>
            </a:r>
          </a:p>
        </p:txBody>
      </p:sp>
      <p:sp>
        <p:nvSpPr>
          <p:cNvPr id="4" name="TextBox 3">
            <a:extLst>
              <a:ext uri="{FF2B5EF4-FFF2-40B4-BE49-F238E27FC236}">
                <a16:creationId xmlns:a16="http://schemas.microsoft.com/office/drawing/2014/main" id="{7A0EF2B8-3D5B-417E-AD3A-B406B51ABA77}"/>
              </a:ext>
            </a:extLst>
          </p:cNvPr>
          <p:cNvSpPr txBox="1"/>
          <p:nvPr/>
        </p:nvSpPr>
        <p:spPr>
          <a:xfrm>
            <a:off x="1022989" y="1097411"/>
            <a:ext cx="10489637" cy="369332"/>
          </a:xfrm>
          <a:prstGeom prst="rect">
            <a:avLst/>
          </a:prstGeom>
          <a:noFill/>
        </p:spPr>
        <p:txBody>
          <a:bodyPr wrap="square" rtlCol="0">
            <a:spAutoFit/>
          </a:bodyPr>
          <a:lstStyle/>
          <a:p>
            <a:r>
              <a:rPr lang="en-US" i="1" dirty="0">
                <a:solidFill>
                  <a:srgbClr val="002060"/>
                </a:solidFill>
              </a:rPr>
              <a:t>Tip: Click a second time on the blue person icon in upper right-hand corner to get ‘View profile’ option</a:t>
            </a:r>
          </a:p>
        </p:txBody>
      </p:sp>
      <p:pic>
        <p:nvPicPr>
          <p:cNvPr id="6" name="Picture 5">
            <a:extLst>
              <a:ext uri="{FF2B5EF4-FFF2-40B4-BE49-F238E27FC236}">
                <a16:creationId xmlns:a16="http://schemas.microsoft.com/office/drawing/2014/main" id="{4DC7D182-B94F-40DA-BBAB-38F24284D64A}"/>
              </a:ext>
            </a:extLst>
          </p:cNvPr>
          <p:cNvPicPr>
            <a:picLocks noChangeAspect="1"/>
          </p:cNvPicPr>
          <p:nvPr/>
        </p:nvPicPr>
        <p:blipFill>
          <a:blip r:embed="rId2"/>
          <a:stretch>
            <a:fillRect/>
          </a:stretch>
        </p:blipFill>
        <p:spPr>
          <a:xfrm>
            <a:off x="1138286" y="1466743"/>
            <a:ext cx="9161922" cy="5153581"/>
          </a:xfrm>
          <a:prstGeom prst="rect">
            <a:avLst/>
          </a:prstGeom>
        </p:spPr>
      </p:pic>
      <p:sp>
        <p:nvSpPr>
          <p:cNvPr id="8" name="Oval 7">
            <a:extLst>
              <a:ext uri="{FF2B5EF4-FFF2-40B4-BE49-F238E27FC236}">
                <a16:creationId xmlns:a16="http://schemas.microsoft.com/office/drawing/2014/main" id="{EB214999-5A88-4A6A-8056-E4DC503BA2C8}"/>
              </a:ext>
            </a:extLst>
          </p:cNvPr>
          <p:cNvSpPr/>
          <p:nvPr/>
        </p:nvSpPr>
        <p:spPr>
          <a:xfrm>
            <a:off x="9033831" y="2930487"/>
            <a:ext cx="1057619" cy="275421"/>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073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FA404098-017E-47D0-9841-D1DEB3BF7594}"/>
              </a:ext>
            </a:extLst>
          </p:cNvPr>
          <p:cNvSpPr>
            <a:spLocks noGrp="1"/>
          </p:cNvSpPr>
          <p:nvPr>
            <p:ph type="ftr" sz="quarter" idx="11"/>
          </p:nvPr>
        </p:nvSpPr>
        <p:spPr>
          <a:xfrm>
            <a:off x="2893564" y="6330118"/>
            <a:ext cx="6280830" cy="404614"/>
          </a:xfrm>
        </p:spPr>
        <p:txBody>
          <a:bodyPr>
            <a:normAutofit/>
          </a:bodyPr>
          <a:lstStyle/>
          <a:p>
            <a:pPr>
              <a:spcAft>
                <a:spcPts val="600"/>
              </a:spcAft>
            </a:pPr>
            <a:r>
              <a:rPr lang="en-US" dirty="0">
                <a:solidFill>
                  <a:srgbClr val="000000"/>
                </a:solidFill>
              </a:rPr>
              <a:t>Cooperative Professionals Guild  v.1 April 22, 2022</a:t>
            </a:r>
          </a:p>
        </p:txBody>
      </p:sp>
      <p:sp>
        <p:nvSpPr>
          <p:cNvPr id="3" name="Slide Number Placeholder 2">
            <a:extLst>
              <a:ext uri="{FF2B5EF4-FFF2-40B4-BE49-F238E27FC236}">
                <a16:creationId xmlns:a16="http://schemas.microsoft.com/office/drawing/2014/main" id="{13729860-DE17-4326-BD4E-B9A088AFFDCB}"/>
              </a:ext>
            </a:extLst>
          </p:cNvPr>
          <p:cNvSpPr>
            <a:spLocks noGrp="1"/>
          </p:cNvSpPr>
          <p:nvPr>
            <p:ph type="sldNum" sz="quarter" idx="12"/>
          </p:nvPr>
        </p:nvSpPr>
        <p:spPr>
          <a:xfrm>
            <a:off x="9472736" y="6330118"/>
            <a:ext cx="1596292" cy="404614"/>
          </a:xfrm>
        </p:spPr>
        <p:txBody>
          <a:bodyPr>
            <a:normAutofit/>
          </a:bodyPr>
          <a:lstStyle/>
          <a:p>
            <a:pPr>
              <a:spcAft>
                <a:spcPts val="600"/>
              </a:spcAft>
            </a:pPr>
            <a:fld id="{69E57DC2-970A-4B3E-BB1C-7A09969E49DF}" type="slidenum">
              <a:rPr lang="en-US">
                <a:solidFill>
                  <a:srgbClr val="000000"/>
                </a:solidFill>
              </a:rPr>
              <a:pPr>
                <a:spcAft>
                  <a:spcPts val="600"/>
                </a:spcAft>
              </a:pPr>
              <a:t>8</a:t>
            </a:fld>
            <a:endParaRPr lang="en-US" dirty="0">
              <a:solidFill>
                <a:srgbClr val="000000"/>
              </a:solidFill>
            </a:endParaRPr>
          </a:p>
        </p:txBody>
      </p:sp>
      <p:sp>
        <p:nvSpPr>
          <p:cNvPr id="7" name="TextBox 6">
            <a:extLst>
              <a:ext uri="{FF2B5EF4-FFF2-40B4-BE49-F238E27FC236}">
                <a16:creationId xmlns:a16="http://schemas.microsoft.com/office/drawing/2014/main" id="{6ABFEA8C-4C77-41FD-9333-BA3CB7CDDB9D}"/>
              </a:ext>
            </a:extLst>
          </p:cNvPr>
          <p:cNvSpPr txBox="1"/>
          <p:nvPr/>
        </p:nvSpPr>
        <p:spPr>
          <a:xfrm>
            <a:off x="890529" y="512636"/>
            <a:ext cx="10410940" cy="584775"/>
          </a:xfrm>
          <a:prstGeom prst="rect">
            <a:avLst/>
          </a:prstGeom>
          <a:noFill/>
        </p:spPr>
        <p:txBody>
          <a:bodyPr wrap="square" rtlCol="0">
            <a:spAutoFit/>
          </a:bodyPr>
          <a:lstStyle/>
          <a:p>
            <a:r>
              <a:rPr lang="en-US" sz="3200" dirty="0">
                <a:solidFill>
                  <a:srgbClr val="C00000"/>
                </a:solidFill>
              </a:rPr>
              <a:t>4. 	Click ‘Edit Profile’ and then click “Profile”</a:t>
            </a:r>
          </a:p>
        </p:txBody>
      </p:sp>
      <p:pic>
        <p:nvPicPr>
          <p:cNvPr id="14" name="Picture 13" descr="Graphical user interface, text, application, email&#10;&#10;Description automatically generated">
            <a:extLst>
              <a:ext uri="{FF2B5EF4-FFF2-40B4-BE49-F238E27FC236}">
                <a16:creationId xmlns:a16="http://schemas.microsoft.com/office/drawing/2014/main" id="{B87E2FA7-6E19-4FED-A5EE-1009EB6AAA2B}"/>
              </a:ext>
            </a:extLst>
          </p:cNvPr>
          <p:cNvPicPr>
            <a:picLocks noChangeAspect="1"/>
          </p:cNvPicPr>
          <p:nvPr/>
        </p:nvPicPr>
        <p:blipFill>
          <a:blip r:embed="rId2"/>
          <a:stretch>
            <a:fillRect/>
          </a:stretch>
        </p:blipFill>
        <p:spPr>
          <a:xfrm>
            <a:off x="1252657" y="1197315"/>
            <a:ext cx="9342305" cy="4822105"/>
          </a:xfrm>
          <a:prstGeom prst="rect">
            <a:avLst/>
          </a:prstGeom>
        </p:spPr>
      </p:pic>
      <p:sp>
        <p:nvSpPr>
          <p:cNvPr id="8" name="Oval 7">
            <a:extLst>
              <a:ext uri="{FF2B5EF4-FFF2-40B4-BE49-F238E27FC236}">
                <a16:creationId xmlns:a16="http://schemas.microsoft.com/office/drawing/2014/main" id="{EB214999-5A88-4A6A-8056-E4DC503BA2C8}"/>
              </a:ext>
            </a:extLst>
          </p:cNvPr>
          <p:cNvSpPr/>
          <p:nvPr/>
        </p:nvSpPr>
        <p:spPr>
          <a:xfrm>
            <a:off x="1252657" y="3907194"/>
            <a:ext cx="1322026" cy="594911"/>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299E844-9A32-410D-8712-46EE90646FFD}"/>
              </a:ext>
            </a:extLst>
          </p:cNvPr>
          <p:cNvSpPr/>
          <p:nvPr/>
        </p:nvSpPr>
        <p:spPr>
          <a:xfrm>
            <a:off x="1229885" y="4617439"/>
            <a:ext cx="731520" cy="365760"/>
          </a:xfrm>
          <a:prstGeom prst="rect">
            <a:avLst/>
          </a:prstGeom>
          <a:solidFill>
            <a:srgbClr val="E71224">
              <a:alpha val="5000"/>
            </a:srgbClr>
          </a:solidFill>
          <a:ln w="9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E71224"/>
              </a:solidFill>
            </a:endParaRPr>
          </a:p>
        </p:txBody>
      </p:sp>
    </p:spTree>
    <p:extLst>
      <p:ext uri="{BB962C8B-B14F-4D97-AF65-F5344CB8AC3E}">
        <p14:creationId xmlns:p14="http://schemas.microsoft.com/office/powerpoint/2010/main" val="150234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19">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5">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7">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FA404098-017E-47D0-9841-D1DEB3BF7594}"/>
              </a:ext>
            </a:extLst>
          </p:cNvPr>
          <p:cNvSpPr>
            <a:spLocks noGrp="1"/>
          </p:cNvSpPr>
          <p:nvPr>
            <p:ph type="ftr" sz="quarter" idx="11"/>
          </p:nvPr>
        </p:nvSpPr>
        <p:spPr>
          <a:xfrm>
            <a:off x="2893564" y="6330118"/>
            <a:ext cx="6280830" cy="404614"/>
          </a:xfrm>
        </p:spPr>
        <p:txBody>
          <a:bodyPr>
            <a:normAutofit/>
          </a:bodyPr>
          <a:lstStyle/>
          <a:p>
            <a:pPr>
              <a:spcAft>
                <a:spcPts val="600"/>
              </a:spcAft>
            </a:pPr>
            <a:r>
              <a:rPr lang="en-US" dirty="0">
                <a:solidFill>
                  <a:srgbClr val="000000"/>
                </a:solidFill>
              </a:rPr>
              <a:t>Cooperative Professionals Guild  v.1 April 22, 2022</a:t>
            </a:r>
          </a:p>
        </p:txBody>
      </p:sp>
      <p:sp>
        <p:nvSpPr>
          <p:cNvPr id="3" name="Slide Number Placeholder 2">
            <a:extLst>
              <a:ext uri="{FF2B5EF4-FFF2-40B4-BE49-F238E27FC236}">
                <a16:creationId xmlns:a16="http://schemas.microsoft.com/office/drawing/2014/main" id="{13729860-DE17-4326-BD4E-B9A088AFFDCB}"/>
              </a:ext>
            </a:extLst>
          </p:cNvPr>
          <p:cNvSpPr>
            <a:spLocks noGrp="1"/>
          </p:cNvSpPr>
          <p:nvPr>
            <p:ph type="sldNum" sz="quarter" idx="12"/>
          </p:nvPr>
        </p:nvSpPr>
        <p:spPr>
          <a:xfrm>
            <a:off x="9472736" y="6330118"/>
            <a:ext cx="1596292" cy="404614"/>
          </a:xfrm>
        </p:spPr>
        <p:txBody>
          <a:bodyPr>
            <a:normAutofit/>
          </a:bodyPr>
          <a:lstStyle/>
          <a:p>
            <a:pPr>
              <a:spcAft>
                <a:spcPts val="600"/>
              </a:spcAft>
            </a:pPr>
            <a:fld id="{69E57DC2-970A-4B3E-BB1C-7A09969E49DF}" type="slidenum">
              <a:rPr lang="en-US">
                <a:solidFill>
                  <a:srgbClr val="000000"/>
                </a:solidFill>
              </a:rPr>
              <a:pPr>
                <a:spcAft>
                  <a:spcPts val="600"/>
                </a:spcAft>
              </a:pPr>
              <a:t>9</a:t>
            </a:fld>
            <a:endParaRPr lang="en-US" dirty="0">
              <a:solidFill>
                <a:srgbClr val="000000"/>
              </a:solidFill>
            </a:endParaRPr>
          </a:p>
        </p:txBody>
      </p:sp>
      <p:sp>
        <p:nvSpPr>
          <p:cNvPr id="7" name="TextBox 6">
            <a:extLst>
              <a:ext uri="{FF2B5EF4-FFF2-40B4-BE49-F238E27FC236}">
                <a16:creationId xmlns:a16="http://schemas.microsoft.com/office/drawing/2014/main" id="{6ABFEA8C-4C77-41FD-9333-BA3CB7CDDB9D}"/>
              </a:ext>
            </a:extLst>
          </p:cNvPr>
          <p:cNvSpPr txBox="1"/>
          <p:nvPr/>
        </p:nvSpPr>
        <p:spPr>
          <a:xfrm>
            <a:off x="890529" y="512636"/>
            <a:ext cx="10410940" cy="1569660"/>
          </a:xfrm>
          <a:prstGeom prst="rect">
            <a:avLst/>
          </a:prstGeom>
          <a:noFill/>
        </p:spPr>
        <p:txBody>
          <a:bodyPr wrap="square" rtlCol="0">
            <a:spAutoFit/>
          </a:bodyPr>
          <a:lstStyle/>
          <a:p>
            <a:pPr marL="514350" indent="-514350">
              <a:buAutoNum type="arabicPeriod" startAt="5"/>
            </a:pPr>
            <a:r>
              <a:rPr lang="en-US" sz="3200" dirty="0">
                <a:solidFill>
                  <a:srgbClr val="C00000"/>
                </a:solidFill>
              </a:rPr>
              <a:t>Add information to the Member Profile fields you are willing to share with either other members or Guild admins. Click “SAVE” when you are done.</a:t>
            </a:r>
          </a:p>
        </p:txBody>
      </p:sp>
      <p:sp>
        <p:nvSpPr>
          <p:cNvPr id="13" name="TextBox 12">
            <a:extLst>
              <a:ext uri="{FF2B5EF4-FFF2-40B4-BE49-F238E27FC236}">
                <a16:creationId xmlns:a16="http://schemas.microsoft.com/office/drawing/2014/main" id="{3A4E8420-A6CF-49A4-8A85-2A8A34B75FDC}"/>
              </a:ext>
            </a:extLst>
          </p:cNvPr>
          <p:cNvSpPr txBox="1"/>
          <p:nvPr/>
        </p:nvSpPr>
        <p:spPr>
          <a:xfrm>
            <a:off x="1380671" y="2358138"/>
            <a:ext cx="10165007" cy="2677656"/>
          </a:xfrm>
          <a:prstGeom prst="rect">
            <a:avLst/>
          </a:prstGeom>
          <a:noFill/>
        </p:spPr>
        <p:txBody>
          <a:bodyPr wrap="square" rtlCol="0">
            <a:spAutoFit/>
          </a:bodyPr>
          <a:lstStyle/>
          <a:p>
            <a:r>
              <a:rPr lang="en-US" sz="2400" b="1" i="1" dirty="0">
                <a:solidFill>
                  <a:srgbClr val="002060"/>
                </a:solidFill>
              </a:rPr>
              <a:t>Note:  </a:t>
            </a:r>
          </a:p>
          <a:p>
            <a:pPr marL="342900" indent="-342900">
              <a:buFont typeface="Arial" panose="020B0604020202020204" pitchFamily="34" charset="0"/>
              <a:buChar char="•"/>
            </a:pPr>
            <a:r>
              <a:rPr lang="en-US" sz="2400" i="1" dirty="0">
                <a:solidFill>
                  <a:srgbClr val="002060"/>
                </a:solidFill>
              </a:rPr>
              <a:t>There are few required fields other than your name and email address.</a:t>
            </a:r>
          </a:p>
          <a:p>
            <a:pPr marL="342900" indent="-342900">
              <a:buFont typeface="Arial" panose="020B0604020202020204" pitchFamily="34" charset="0"/>
              <a:buChar char="•"/>
            </a:pPr>
            <a:r>
              <a:rPr lang="en-US" sz="2400" i="1" dirty="0">
                <a:solidFill>
                  <a:srgbClr val="002060"/>
                </a:solidFill>
              </a:rPr>
              <a:t>You don’t need to fully complete your profile in one session – you can login and update your profile anytime.</a:t>
            </a:r>
          </a:p>
          <a:p>
            <a:pPr marL="342900" indent="-342900">
              <a:buFont typeface="Arial" panose="020B0604020202020204" pitchFamily="34" charset="0"/>
              <a:buChar char="•"/>
            </a:pPr>
            <a:r>
              <a:rPr lang="en-US" sz="2400" i="1" dirty="0">
                <a:solidFill>
                  <a:srgbClr val="002060"/>
                </a:solidFill>
              </a:rPr>
              <a:t>No one at the Guild will add or change your profile information or privacy settings unless you authorize this.</a:t>
            </a:r>
          </a:p>
          <a:p>
            <a:pPr marL="342900" indent="-342900">
              <a:buFont typeface="Arial" panose="020B0604020202020204" pitchFamily="34" charset="0"/>
              <a:buChar char="•"/>
            </a:pPr>
            <a:endParaRPr lang="en-US" sz="2400" i="1" dirty="0">
              <a:solidFill>
                <a:srgbClr val="002060"/>
              </a:solidFill>
            </a:endParaRPr>
          </a:p>
        </p:txBody>
      </p:sp>
    </p:spTree>
    <p:extLst>
      <p:ext uri="{BB962C8B-B14F-4D97-AF65-F5344CB8AC3E}">
        <p14:creationId xmlns:p14="http://schemas.microsoft.com/office/powerpoint/2010/main" val="322909769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315</TotalTime>
  <Words>1206</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Franklin Gothic Book</vt:lpstr>
      <vt:lpstr>Crop</vt:lpstr>
      <vt:lpstr>How to Participate in the Cooperative Professionals Guild Member Directory</vt:lpstr>
      <vt:lpstr>About the Member Directory</vt:lpstr>
      <vt:lpstr>Follow these 9 steps to create and update your member Directory profile and control your privacy settings. Slides below illustrate each step</vt:lpstr>
      <vt:lpstr>PowerPoint Presentation</vt:lpstr>
      <vt:lpstr>PowerPoint Presentation</vt:lpstr>
      <vt:lpstr>Note: The website displays different menu options and content when you are logged in as a member.</vt:lpstr>
      <vt:lpstr>PowerPoint Presentation</vt:lpstr>
      <vt:lpstr>PowerPoint Presentation</vt:lpstr>
      <vt:lpstr>PowerPoint Presentation</vt:lpstr>
      <vt:lpstr>PowerPoint Presentation</vt:lpstr>
      <vt:lpstr>PowerPoint Presentation</vt:lpstr>
      <vt:lpstr>PowerPoint Presentation</vt:lpstr>
      <vt:lpstr>9. Check and correct both your Directory listing page and your profile page to make sure they display as you intend.   TIP: Look at both pages when logged in as a member (to see what other members see) and when logged out (to see what the public and logged out members see).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 Directory  of the Cooperative Professionals Guild</dc:title>
  <dc:creator>LawNext</dc:creator>
  <cp:lastModifiedBy>LawNext</cp:lastModifiedBy>
  <cp:revision>1</cp:revision>
  <dcterms:created xsi:type="dcterms:W3CDTF">2022-04-22T14:50:10Z</dcterms:created>
  <dcterms:modified xsi:type="dcterms:W3CDTF">2022-05-31T20:22:51Z</dcterms:modified>
</cp:coreProperties>
</file>